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embeddedFontLst>
    <p:embeddedFont>
      <p:font typeface="Garamond" panose="02020404030301010803" pitchFamily="18" charset="0"/>
      <p:regular r:id="rId24"/>
      <p:bold r:id="rId25"/>
      <p: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6732004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None/>
            </a:pPr>
            <a:r>
              <a:rPr lang="en"/>
              <a:t> </a:t>
            </a: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lvl="0"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1pPr>
            <a:lvl2pPr lvl="1"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2pPr>
            <a:lvl3pPr lvl="2"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3pPr>
            <a:lvl4pPr lvl="3"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4pPr>
            <a:lvl5pPr lvl="4"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5pPr>
            <a:lvl6pPr lvl="5"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6pPr>
            <a:lvl7pPr lvl="6"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7pPr>
            <a:lvl8pPr lvl="7"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8pPr>
            <a:lvl9pPr lvl="8" algn="ctr" rtl="0">
              <a:spcBef>
                <a:spcPts val="0"/>
              </a:spcBef>
              <a:buClr>
                <a:schemeClr val="dk1"/>
              </a:buClr>
              <a:buSzPct val="100000"/>
              <a:buFont typeface="Arial"/>
              <a:buNone/>
              <a:defRPr sz="4800" b="1"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lvl="0"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1pPr>
            <a:lvl2pPr lvl="1"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2pPr>
            <a:lvl3pPr lvl="2"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3pPr>
            <a:lvl4pPr lvl="3"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4pPr>
            <a:lvl5pPr lvl="4"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5pPr>
            <a:lvl6pPr lvl="5"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6pPr>
            <a:lvl7pPr lvl="6"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7pPr>
            <a:lvl8pPr lvl="7"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8pPr>
            <a:lvl9pPr lvl="8" algn="ctr" rtl="0">
              <a:lnSpc>
                <a:spcPct val="100000"/>
              </a:lnSpc>
              <a:spcBef>
                <a:spcPts val="0"/>
              </a:spcBef>
              <a:spcAft>
                <a:spcPts val="0"/>
              </a:spcAft>
              <a:buClr>
                <a:schemeClr val="dk2"/>
              </a:buClr>
              <a:buSzPct val="1000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lt1"/>
              </a:buClr>
              <a:buFont typeface="Calibri"/>
              <a:buNone/>
              <a:defRPr sz="4400">
                <a:solidFill>
                  <a:schemeClr val="lt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50" name="Shape 5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chemeClr val="lt1"/>
              </a:solidFill>
              <a:latin typeface="Calibri"/>
              <a:ea typeface="Calibri"/>
              <a:cs typeface="Calibri"/>
              <a:sym typeface="Calibri"/>
            </a:endParaRPr>
          </a:p>
          <a:p>
            <a:pPr marL="457200" marR="0" lvl="1" indent="0" algn="l" rtl="0">
              <a:spcBef>
                <a:spcPts val="0"/>
              </a:spcBef>
            </a:pPr>
            <a:endParaRPr sz="1800" b="0" i="0" u="none" strike="noStrike" cap="none">
              <a:solidFill>
                <a:schemeClr val="lt1"/>
              </a:solidFill>
              <a:latin typeface="Calibri"/>
              <a:ea typeface="Calibri"/>
              <a:cs typeface="Calibri"/>
              <a:sym typeface="Calibri"/>
            </a:endParaRPr>
          </a:p>
          <a:p>
            <a:pPr marL="914400" marR="0" lvl="2" indent="0" algn="l" rtl="0">
              <a:spcBef>
                <a:spcPts val="0"/>
              </a:spcBef>
            </a:pPr>
            <a:endParaRPr sz="1800" b="0" i="0" u="none" strike="noStrike" cap="none">
              <a:solidFill>
                <a:schemeClr val="lt1"/>
              </a:solidFill>
              <a:latin typeface="Calibri"/>
              <a:ea typeface="Calibri"/>
              <a:cs typeface="Calibri"/>
              <a:sym typeface="Calibri"/>
            </a:endParaRPr>
          </a:p>
          <a:p>
            <a:pPr marL="1371600" marR="0" lvl="3" indent="0" algn="l" rtl="0">
              <a:spcBef>
                <a:spcPts val="0"/>
              </a:spcBef>
            </a:pPr>
            <a:endParaRPr sz="1800" b="0" i="0" u="none" strike="noStrike" cap="none">
              <a:solidFill>
                <a:schemeClr val="lt1"/>
              </a:solidFill>
              <a:latin typeface="Calibri"/>
              <a:ea typeface="Calibri"/>
              <a:cs typeface="Calibri"/>
              <a:sym typeface="Calibri"/>
            </a:endParaRPr>
          </a:p>
          <a:p>
            <a:pPr marL="1828800" marR="0" lvl="4" indent="0" algn="l" rtl="0">
              <a:spcBef>
                <a:spcPts val="0"/>
              </a:spcBef>
            </a:pPr>
            <a:endParaRPr sz="1800" b="0" i="0" u="none" strike="noStrike" cap="none">
              <a:solidFill>
                <a:schemeClr val="lt1"/>
              </a:solidFill>
              <a:latin typeface="Calibri"/>
              <a:ea typeface="Calibri"/>
              <a:cs typeface="Calibri"/>
              <a:sym typeface="Calibri"/>
            </a:endParaRPr>
          </a:p>
          <a:p>
            <a:pPr marL="2286000" marR="0" lvl="5" indent="0" algn="l" rtl="0">
              <a:spcBef>
                <a:spcPts val="0"/>
              </a:spcBef>
            </a:pPr>
            <a:endParaRPr sz="1800" b="0" i="0" u="none" strike="noStrike" cap="none">
              <a:solidFill>
                <a:schemeClr val="lt1"/>
              </a:solidFill>
              <a:latin typeface="Calibri"/>
              <a:ea typeface="Calibri"/>
              <a:cs typeface="Calibri"/>
              <a:sym typeface="Calibri"/>
            </a:endParaRPr>
          </a:p>
          <a:p>
            <a:pPr marL="2743200" marR="0" lvl="6" indent="0" algn="l" rtl="0">
              <a:spcBef>
                <a:spcPts val="0"/>
              </a:spcBef>
            </a:pPr>
            <a:endParaRPr sz="1800" b="0" i="0" u="none" strike="noStrike" cap="none">
              <a:solidFill>
                <a:schemeClr val="lt1"/>
              </a:solidFill>
              <a:latin typeface="Calibri"/>
              <a:ea typeface="Calibri"/>
              <a:cs typeface="Calibri"/>
              <a:sym typeface="Calibri"/>
            </a:endParaRPr>
          </a:p>
          <a:p>
            <a:pPr marL="3200400" marR="0" lvl="7" indent="0" algn="l" rtl="0">
              <a:spcBef>
                <a:spcPts val="0"/>
              </a:spcBef>
            </a:pPr>
            <a:endParaRPr sz="1800" b="0" i="0" u="none" strike="noStrike" cap="none">
              <a:solidFill>
                <a:schemeClr val="lt1"/>
              </a:solidFill>
              <a:latin typeface="Calibri"/>
              <a:ea typeface="Calibri"/>
              <a:cs typeface="Calibri"/>
              <a:sym typeface="Calibri"/>
            </a:endParaRPr>
          </a:p>
          <a:p>
            <a:pPr marL="3657600" marR="0" lvl="8" indent="0" algn="l" rtl="0">
              <a:spcBef>
                <a:spcPts val="0"/>
              </a:spcBef>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6" name="Shape 5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57" name="Shape 5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58" name="Shape 5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Font typeface="Calibri"/>
              <a:buNone/>
              <a:defRPr sz="2400" b="1"/>
            </a:lvl1pPr>
            <a:lvl2pPr marL="457200" lvl="1" indent="0" rtl="0">
              <a:spcBef>
                <a:spcPts val="0"/>
              </a:spcBef>
              <a:buFont typeface="Calibri"/>
              <a:buNone/>
              <a:defRPr sz="2000" b="1"/>
            </a:lvl2pPr>
            <a:lvl3pPr marL="914400" lvl="2" indent="0" rtl="0">
              <a:spcBef>
                <a:spcPts val="0"/>
              </a:spcBef>
              <a:buFont typeface="Calibri"/>
              <a:buNone/>
              <a:defRPr sz="1800" b="1"/>
            </a:lvl3pPr>
            <a:lvl4pPr marL="1371600" lvl="3" indent="0" rtl="0">
              <a:spcBef>
                <a:spcPts val="0"/>
              </a:spcBef>
              <a:buFont typeface="Calibri"/>
              <a:buNone/>
              <a:defRPr sz="1600" b="1"/>
            </a:lvl4pPr>
            <a:lvl5pPr marL="1828800" lvl="4" indent="0" rtl="0">
              <a:spcBef>
                <a:spcPts val="0"/>
              </a:spcBef>
              <a:buFont typeface="Calibri"/>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59" name="Shape 5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60" name="Shape 6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chemeClr val="lt1"/>
              </a:solidFill>
              <a:latin typeface="Calibri"/>
              <a:ea typeface="Calibri"/>
              <a:cs typeface="Calibri"/>
              <a:sym typeface="Calibri"/>
            </a:endParaRPr>
          </a:p>
          <a:p>
            <a:pPr marL="457200" marR="0" lvl="1" indent="0" algn="l" rtl="0">
              <a:spcBef>
                <a:spcPts val="0"/>
              </a:spcBef>
            </a:pPr>
            <a:endParaRPr sz="1800" b="0" i="0" u="none" strike="noStrike" cap="none">
              <a:solidFill>
                <a:schemeClr val="lt1"/>
              </a:solidFill>
              <a:latin typeface="Calibri"/>
              <a:ea typeface="Calibri"/>
              <a:cs typeface="Calibri"/>
              <a:sym typeface="Calibri"/>
            </a:endParaRPr>
          </a:p>
          <a:p>
            <a:pPr marL="914400" marR="0" lvl="2" indent="0" algn="l" rtl="0">
              <a:spcBef>
                <a:spcPts val="0"/>
              </a:spcBef>
            </a:pPr>
            <a:endParaRPr sz="1800" b="0" i="0" u="none" strike="noStrike" cap="none">
              <a:solidFill>
                <a:schemeClr val="lt1"/>
              </a:solidFill>
              <a:latin typeface="Calibri"/>
              <a:ea typeface="Calibri"/>
              <a:cs typeface="Calibri"/>
              <a:sym typeface="Calibri"/>
            </a:endParaRPr>
          </a:p>
          <a:p>
            <a:pPr marL="1371600" marR="0" lvl="3" indent="0" algn="l" rtl="0">
              <a:spcBef>
                <a:spcPts val="0"/>
              </a:spcBef>
            </a:pPr>
            <a:endParaRPr sz="1800" b="0" i="0" u="none" strike="noStrike" cap="none">
              <a:solidFill>
                <a:schemeClr val="lt1"/>
              </a:solidFill>
              <a:latin typeface="Calibri"/>
              <a:ea typeface="Calibri"/>
              <a:cs typeface="Calibri"/>
              <a:sym typeface="Calibri"/>
            </a:endParaRPr>
          </a:p>
          <a:p>
            <a:pPr marL="1828800" marR="0" lvl="4" indent="0" algn="l" rtl="0">
              <a:spcBef>
                <a:spcPts val="0"/>
              </a:spcBef>
            </a:pPr>
            <a:endParaRPr sz="1800" b="0" i="0" u="none" strike="noStrike" cap="none">
              <a:solidFill>
                <a:schemeClr val="lt1"/>
              </a:solidFill>
              <a:latin typeface="Calibri"/>
              <a:ea typeface="Calibri"/>
              <a:cs typeface="Calibri"/>
              <a:sym typeface="Calibri"/>
            </a:endParaRPr>
          </a:p>
          <a:p>
            <a:pPr marL="2286000" marR="0" lvl="5" indent="0" algn="l" rtl="0">
              <a:spcBef>
                <a:spcPts val="0"/>
              </a:spcBef>
            </a:pPr>
            <a:endParaRPr sz="1800" b="0" i="0" u="none" strike="noStrike" cap="none">
              <a:solidFill>
                <a:schemeClr val="lt1"/>
              </a:solidFill>
              <a:latin typeface="Calibri"/>
              <a:ea typeface="Calibri"/>
              <a:cs typeface="Calibri"/>
              <a:sym typeface="Calibri"/>
            </a:endParaRPr>
          </a:p>
          <a:p>
            <a:pPr marL="2743200" marR="0" lvl="6" indent="0" algn="l" rtl="0">
              <a:spcBef>
                <a:spcPts val="0"/>
              </a:spcBef>
            </a:pPr>
            <a:endParaRPr sz="1800" b="0" i="0" u="none" strike="noStrike" cap="none">
              <a:solidFill>
                <a:schemeClr val="lt1"/>
              </a:solidFill>
              <a:latin typeface="Calibri"/>
              <a:ea typeface="Calibri"/>
              <a:cs typeface="Calibri"/>
              <a:sym typeface="Calibri"/>
            </a:endParaRPr>
          </a:p>
          <a:p>
            <a:pPr marL="3200400" marR="0" lvl="7" indent="0" algn="l" rtl="0">
              <a:spcBef>
                <a:spcPts val="0"/>
              </a:spcBef>
            </a:pPr>
            <a:endParaRPr sz="1800" b="0" i="0" u="none" strike="noStrike" cap="none">
              <a:solidFill>
                <a:schemeClr val="lt1"/>
              </a:solidFill>
              <a:latin typeface="Calibri"/>
              <a:ea typeface="Calibri"/>
              <a:cs typeface="Calibri"/>
              <a:sym typeface="Calibri"/>
            </a:endParaRPr>
          </a:p>
          <a:p>
            <a:pPr marL="3657600" marR="0" lvl="8" indent="0" algn="l" rtl="0">
              <a:spcBef>
                <a:spcPts val="0"/>
              </a:spcBef>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lt1"/>
              </a:buClr>
              <a:buFont typeface="Calibri"/>
              <a:buNone/>
              <a:defRPr sz="4400">
                <a:solidFill>
                  <a:schemeClr val="lt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5" name="Shape 6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chemeClr val="lt1"/>
              </a:solidFill>
              <a:latin typeface="Calibri"/>
              <a:ea typeface="Calibri"/>
              <a:cs typeface="Calibri"/>
              <a:sym typeface="Calibri"/>
            </a:endParaRPr>
          </a:p>
          <a:p>
            <a:pPr marL="457200" marR="0" lvl="1" indent="0" algn="l" rtl="0">
              <a:spcBef>
                <a:spcPts val="0"/>
              </a:spcBef>
            </a:pPr>
            <a:endParaRPr sz="1800" b="0" i="0" u="none" strike="noStrike" cap="none">
              <a:solidFill>
                <a:schemeClr val="lt1"/>
              </a:solidFill>
              <a:latin typeface="Calibri"/>
              <a:ea typeface="Calibri"/>
              <a:cs typeface="Calibri"/>
              <a:sym typeface="Calibri"/>
            </a:endParaRPr>
          </a:p>
          <a:p>
            <a:pPr marL="914400" marR="0" lvl="2" indent="0" algn="l" rtl="0">
              <a:spcBef>
                <a:spcPts val="0"/>
              </a:spcBef>
            </a:pPr>
            <a:endParaRPr sz="1800" b="0" i="0" u="none" strike="noStrike" cap="none">
              <a:solidFill>
                <a:schemeClr val="lt1"/>
              </a:solidFill>
              <a:latin typeface="Calibri"/>
              <a:ea typeface="Calibri"/>
              <a:cs typeface="Calibri"/>
              <a:sym typeface="Calibri"/>
            </a:endParaRPr>
          </a:p>
          <a:p>
            <a:pPr marL="1371600" marR="0" lvl="3" indent="0" algn="l" rtl="0">
              <a:spcBef>
                <a:spcPts val="0"/>
              </a:spcBef>
            </a:pPr>
            <a:endParaRPr sz="1800" b="0" i="0" u="none" strike="noStrike" cap="none">
              <a:solidFill>
                <a:schemeClr val="lt1"/>
              </a:solidFill>
              <a:latin typeface="Calibri"/>
              <a:ea typeface="Calibri"/>
              <a:cs typeface="Calibri"/>
              <a:sym typeface="Calibri"/>
            </a:endParaRPr>
          </a:p>
          <a:p>
            <a:pPr marL="1828800" marR="0" lvl="4" indent="0" algn="l" rtl="0">
              <a:spcBef>
                <a:spcPts val="0"/>
              </a:spcBef>
            </a:pPr>
            <a:endParaRPr sz="1800" b="0" i="0" u="none" strike="noStrike" cap="none">
              <a:solidFill>
                <a:schemeClr val="lt1"/>
              </a:solidFill>
              <a:latin typeface="Calibri"/>
              <a:ea typeface="Calibri"/>
              <a:cs typeface="Calibri"/>
              <a:sym typeface="Calibri"/>
            </a:endParaRPr>
          </a:p>
          <a:p>
            <a:pPr marL="2286000" marR="0" lvl="5" indent="0" algn="l" rtl="0">
              <a:spcBef>
                <a:spcPts val="0"/>
              </a:spcBef>
            </a:pPr>
            <a:endParaRPr sz="1800" b="0" i="0" u="none" strike="noStrike" cap="none">
              <a:solidFill>
                <a:schemeClr val="lt1"/>
              </a:solidFill>
              <a:latin typeface="Calibri"/>
              <a:ea typeface="Calibri"/>
              <a:cs typeface="Calibri"/>
              <a:sym typeface="Calibri"/>
            </a:endParaRPr>
          </a:p>
          <a:p>
            <a:pPr marL="2743200" marR="0" lvl="6" indent="0" algn="l" rtl="0">
              <a:spcBef>
                <a:spcPts val="0"/>
              </a:spcBef>
            </a:pPr>
            <a:endParaRPr sz="1800" b="0" i="0" u="none" strike="noStrike" cap="none">
              <a:solidFill>
                <a:schemeClr val="lt1"/>
              </a:solidFill>
              <a:latin typeface="Calibri"/>
              <a:ea typeface="Calibri"/>
              <a:cs typeface="Calibri"/>
              <a:sym typeface="Calibri"/>
            </a:endParaRPr>
          </a:p>
          <a:p>
            <a:pPr marL="3200400" marR="0" lvl="7" indent="0" algn="l" rtl="0">
              <a:spcBef>
                <a:spcPts val="0"/>
              </a:spcBef>
            </a:pPr>
            <a:endParaRPr sz="1800" b="0" i="0" u="none" strike="noStrike" cap="none">
              <a:solidFill>
                <a:schemeClr val="lt1"/>
              </a:solidFill>
              <a:latin typeface="Calibri"/>
              <a:ea typeface="Calibri"/>
              <a:cs typeface="Calibri"/>
              <a:sym typeface="Calibri"/>
            </a:endParaRPr>
          </a:p>
          <a:p>
            <a:pPr marL="3657600" marR="0" lvl="8" indent="0" algn="l" rtl="0">
              <a:spcBef>
                <a:spcPts val="0"/>
              </a:spcBef>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8"/>
        <p:cNvGrpSpPr/>
        <p:nvPr/>
      </p:nvGrpSpPr>
      <p:grpSpPr>
        <a:xfrm>
          <a:off x="0" y="0"/>
          <a:ext cx="0" cy="0"/>
          <a:chOff x="0" y="0"/>
          <a:chExt cx="0" cy="0"/>
        </a:xfrm>
      </p:grpSpPr>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chemeClr val="lt1"/>
              </a:solidFill>
              <a:latin typeface="Calibri"/>
              <a:ea typeface="Calibri"/>
              <a:cs typeface="Calibri"/>
              <a:sym typeface="Calibri"/>
            </a:endParaRPr>
          </a:p>
          <a:p>
            <a:pPr marL="457200" marR="0" lvl="1" indent="0" algn="l" rtl="0">
              <a:spcBef>
                <a:spcPts val="0"/>
              </a:spcBef>
            </a:pPr>
            <a:endParaRPr sz="1800" b="0" i="0" u="none" strike="noStrike" cap="none">
              <a:solidFill>
                <a:schemeClr val="lt1"/>
              </a:solidFill>
              <a:latin typeface="Calibri"/>
              <a:ea typeface="Calibri"/>
              <a:cs typeface="Calibri"/>
              <a:sym typeface="Calibri"/>
            </a:endParaRPr>
          </a:p>
          <a:p>
            <a:pPr marL="914400" marR="0" lvl="2" indent="0" algn="l" rtl="0">
              <a:spcBef>
                <a:spcPts val="0"/>
              </a:spcBef>
            </a:pPr>
            <a:endParaRPr sz="1800" b="0" i="0" u="none" strike="noStrike" cap="none">
              <a:solidFill>
                <a:schemeClr val="lt1"/>
              </a:solidFill>
              <a:latin typeface="Calibri"/>
              <a:ea typeface="Calibri"/>
              <a:cs typeface="Calibri"/>
              <a:sym typeface="Calibri"/>
            </a:endParaRPr>
          </a:p>
          <a:p>
            <a:pPr marL="1371600" marR="0" lvl="3" indent="0" algn="l" rtl="0">
              <a:spcBef>
                <a:spcPts val="0"/>
              </a:spcBef>
            </a:pPr>
            <a:endParaRPr sz="1800" b="0" i="0" u="none" strike="noStrike" cap="none">
              <a:solidFill>
                <a:schemeClr val="lt1"/>
              </a:solidFill>
              <a:latin typeface="Calibri"/>
              <a:ea typeface="Calibri"/>
              <a:cs typeface="Calibri"/>
              <a:sym typeface="Calibri"/>
            </a:endParaRPr>
          </a:p>
          <a:p>
            <a:pPr marL="1828800" marR="0" lvl="4" indent="0" algn="l" rtl="0">
              <a:spcBef>
                <a:spcPts val="0"/>
              </a:spcBef>
            </a:pPr>
            <a:endParaRPr sz="1800" b="0" i="0" u="none" strike="noStrike" cap="none">
              <a:solidFill>
                <a:schemeClr val="lt1"/>
              </a:solidFill>
              <a:latin typeface="Calibri"/>
              <a:ea typeface="Calibri"/>
              <a:cs typeface="Calibri"/>
              <a:sym typeface="Calibri"/>
            </a:endParaRPr>
          </a:p>
          <a:p>
            <a:pPr marL="2286000" marR="0" lvl="5" indent="0" algn="l" rtl="0">
              <a:spcBef>
                <a:spcPts val="0"/>
              </a:spcBef>
            </a:pPr>
            <a:endParaRPr sz="1800" b="0" i="0" u="none" strike="noStrike" cap="none">
              <a:solidFill>
                <a:schemeClr val="lt1"/>
              </a:solidFill>
              <a:latin typeface="Calibri"/>
              <a:ea typeface="Calibri"/>
              <a:cs typeface="Calibri"/>
              <a:sym typeface="Calibri"/>
            </a:endParaRPr>
          </a:p>
          <a:p>
            <a:pPr marL="2743200" marR="0" lvl="6" indent="0" algn="l" rtl="0">
              <a:spcBef>
                <a:spcPts val="0"/>
              </a:spcBef>
            </a:pPr>
            <a:endParaRPr sz="1800" b="0" i="0" u="none" strike="noStrike" cap="none">
              <a:solidFill>
                <a:schemeClr val="lt1"/>
              </a:solidFill>
              <a:latin typeface="Calibri"/>
              <a:ea typeface="Calibri"/>
              <a:cs typeface="Calibri"/>
              <a:sym typeface="Calibri"/>
            </a:endParaRPr>
          </a:p>
          <a:p>
            <a:pPr marL="3200400" marR="0" lvl="7" indent="0" algn="l" rtl="0">
              <a:spcBef>
                <a:spcPts val="0"/>
              </a:spcBef>
            </a:pPr>
            <a:endParaRPr sz="1800" b="0" i="0" u="none" strike="noStrike" cap="none">
              <a:solidFill>
                <a:schemeClr val="lt1"/>
              </a:solidFill>
              <a:latin typeface="Calibri"/>
              <a:ea typeface="Calibri"/>
              <a:cs typeface="Calibri"/>
              <a:sym typeface="Calibri"/>
            </a:endParaRPr>
          </a:p>
          <a:p>
            <a:pPr marL="3657600" marR="0" lvl="8" indent="0" algn="l" rtl="0">
              <a:spcBef>
                <a:spcPts val="0"/>
              </a:spcBef>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75" name="Shape 7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chemeClr val="lt1"/>
              </a:solidFill>
              <a:latin typeface="Calibri"/>
              <a:ea typeface="Calibri"/>
              <a:cs typeface="Calibri"/>
              <a:sym typeface="Calibri"/>
            </a:endParaRPr>
          </a:p>
          <a:p>
            <a:pPr marL="457200" marR="0" lvl="1" indent="0" algn="l" rtl="0">
              <a:spcBef>
                <a:spcPts val="0"/>
              </a:spcBef>
            </a:pPr>
            <a:endParaRPr sz="1800" b="0" i="0" u="none" strike="noStrike" cap="none">
              <a:solidFill>
                <a:schemeClr val="lt1"/>
              </a:solidFill>
              <a:latin typeface="Calibri"/>
              <a:ea typeface="Calibri"/>
              <a:cs typeface="Calibri"/>
              <a:sym typeface="Calibri"/>
            </a:endParaRPr>
          </a:p>
          <a:p>
            <a:pPr marL="914400" marR="0" lvl="2" indent="0" algn="l" rtl="0">
              <a:spcBef>
                <a:spcPts val="0"/>
              </a:spcBef>
            </a:pPr>
            <a:endParaRPr sz="1800" b="0" i="0" u="none" strike="noStrike" cap="none">
              <a:solidFill>
                <a:schemeClr val="lt1"/>
              </a:solidFill>
              <a:latin typeface="Calibri"/>
              <a:ea typeface="Calibri"/>
              <a:cs typeface="Calibri"/>
              <a:sym typeface="Calibri"/>
            </a:endParaRPr>
          </a:p>
          <a:p>
            <a:pPr marL="1371600" marR="0" lvl="3" indent="0" algn="l" rtl="0">
              <a:spcBef>
                <a:spcPts val="0"/>
              </a:spcBef>
            </a:pPr>
            <a:endParaRPr sz="1800" b="0" i="0" u="none" strike="noStrike" cap="none">
              <a:solidFill>
                <a:schemeClr val="lt1"/>
              </a:solidFill>
              <a:latin typeface="Calibri"/>
              <a:ea typeface="Calibri"/>
              <a:cs typeface="Calibri"/>
              <a:sym typeface="Calibri"/>
            </a:endParaRPr>
          </a:p>
          <a:p>
            <a:pPr marL="1828800" marR="0" lvl="4" indent="0" algn="l" rtl="0">
              <a:spcBef>
                <a:spcPts val="0"/>
              </a:spcBef>
            </a:pPr>
            <a:endParaRPr sz="1800" b="0" i="0" u="none" strike="noStrike" cap="none">
              <a:solidFill>
                <a:schemeClr val="lt1"/>
              </a:solidFill>
              <a:latin typeface="Calibri"/>
              <a:ea typeface="Calibri"/>
              <a:cs typeface="Calibri"/>
              <a:sym typeface="Calibri"/>
            </a:endParaRPr>
          </a:p>
          <a:p>
            <a:pPr marL="2286000" marR="0" lvl="5" indent="0" algn="l" rtl="0">
              <a:spcBef>
                <a:spcPts val="0"/>
              </a:spcBef>
            </a:pPr>
            <a:endParaRPr sz="1800" b="0" i="0" u="none" strike="noStrike" cap="none">
              <a:solidFill>
                <a:schemeClr val="lt1"/>
              </a:solidFill>
              <a:latin typeface="Calibri"/>
              <a:ea typeface="Calibri"/>
              <a:cs typeface="Calibri"/>
              <a:sym typeface="Calibri"/>
            </a:endParaRPr>
          </a:p>
          <a:p>
            <a:pPr marL="2743200" marR="0" lvl="6" indent="0" algn="l" rtl="0">
              <a:spcBef>
                <a:spcPts val="0"/>
              </a:spcBef>
            </a:pPr>
            <a:endParaRPr sz="1800" b="0" i="0" u="none" strike="noStrike" cap="none">
              <a:solidFill>
                <a:schemeClr val="lt1"/>
              </a:solidFill>
              <a:latin typeface="Calibri"/>
              <a:ea typeface="Calibri"/>
              <a:cs typeface="Calibri"/>
              <a:sym typeface="Calibri"/>
            </a:endParaRPr>
          </a:p>
          <a:p>
            <a:pPr marL="3200400" marR="0" lvl="7" indent="0" algn="l" rtl="0">
              <a:spcBef>
                <a:spcPts val="0"/>
              </a:spcBef>
            </a:pPr>
            <a:endParaRPr sz="1800" b="0" i="0" u="none" strike="noStrike" cap="none">
              <a:solidFill>
                <a:schemeClr val="lt1"/>
              </a:solidFill>
              <a:latin typeface="Calibri"/>
              <a:ea typeface="Calibri"/>
              <a:cs typeface="Calibri"/>
              <a:sym typeface="Calibri"/>
            </a:endParaRPr>
          </a:p>
          <a:p>
            <a:pPr marL="3657600" marR="0" lvl="8" indent="0" algn="l" rtl="0">
              <a:spcBef>
                <a:spcPts val="0"/>
              </a:spcBef>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1" name="Shape 81"/>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Calibri"/>
              <a:buNone/>
              <a:defRPr sz="3200" b="0" i="0" u="none" strike="noStrike" cap="none">
                <a:solidFill>
                  <a:schemeClr val="lt1"/>
                </a:solidFill>
                <a:latin typeface="Calibri"/>
                <a:ea typeface="Calibri"/>
                <a:cs typeface="Calibri"/>
                <a:sym typeface="Calibri"/>
              </a:defRPr>
            </a:lvl1pPr>
            <a:lvl2pPr marL="457200" marR="0" lvl="1" indent="0" algn="l" rtl="0">
              <a:spcBef>
                <a:spcPts val="0"/>
              </a:spcBef>
              <a:buClr>
                <a:schemeClr val="lt1"/>
              </a:buClr>
              <a:buFont typeface="Calibri"/>
              <a:buNone/>
              <a:defRPr sz="2800" b="0" i="0" u="none" strike="noStrike" cap="none">
                <a:solidFill>
                  <a:schemeClr val="lt1"/>
                </a:solidFill>
                <a:latin typeface="Calibri"/>
                <a:ea typeface="Calibri"/>
                <a:cs typeface="Calibri"/>
                <a:sym typeface="Calibri"/>
              </a:defRPr>
            </a:lvl2pPr>
            <a:lvl3pPr marL="914400" marR="0" lvl="2" indent="0" algn="l" rtl="0">
              <a:spcBef>
                <a:spcPts val="0"/>
              </a:spcBef>
              <a:buClr>
                <a:schemeClr val="lt1"/>
              </a:buClr>
              <a:buFont typeface="Calibri"/>
              <a:buNone/>
              <a:defRPr sz="2400" b="0" i="0" u="none" strike="noStrike" cap="none">
                <a:solidFill>
                  <a:schemeClr val="lt1"/>
                </a:solidFill>
                <a:latin typeface="Calibri"/>
                <a:ea typeface="Calibri"/>
                <a:cs typeface="Calibri"/>
                <a:sym typeface="Calibri"/>
              </a:defRPr>
            </a:lvl3pPr>
            <a:lvl4pPr marL="1371600" marR="0" lvl="3" indent="0" algn="l" rtl="0">
              <a:spcBef>
                <a:spcPts val="0"/>
              </a:spcBef>
              <a:buClr>
                <a:schemeClr val="lt1"/>
              </a:buClr>
              <a:buFont typeface="Calibri"/>
              <a:buNone/>
              <a:defRPr sz="2000" b="0" i="0" u="none" strike="noStrike" cap="none">
                <a:solidFill>
                  <a:schemeClr val="lt1"/>
                </a:solidFill>
                <a:latin typeface="Calibri"/>
                <a:ea typeface="Calibri"/>
                <a:cs typeface="Calibri"/>
                <a:sym typeface="Calibri"/>
              </a:defRPr>
            </a:lvl4pPr>
            <a:lvl5pPr marL="1828800" marR="0" lvl="4" indent="0" algn="l" rtl="0">
              <a:spcBef>
                <a:spcPts val="0"/>
              </a:spcBef>
              <a:buClr>
                <a:schemeClr val="lt1"/>
              </a:buClr>
              <a:buFont typeface="Calibri"/>
              <a:buNone/>
              <a:defRPr sz="2000" b="0" i="0" u="none" strike="noStrike" cap="none">
                <a:solidFill>
                  <a:schemeClr val="lt1"/>
                </a:solidFill>
                <a:latin typeface="Calibri"/>
                <a:ea typeface="Calibri"/>
                <a:cs typeface="Calibri"/>
                <a:sym typeface="Calibri"/>
              </a:defRPr>
            </a:lvl5pPr>
            <a:lvl6pPr marL="2286000" marR="0" lvl="5" indent="0" algn="l" rtl="0">
              <a:spcBef>
                <a:spcPts val="0"/>
              </a:spcBef>
              <a:buClr>
                <a:schemeClr val="lt1"/>
              </a:buClr>
              <a:buFont typeface="Calibri"/>
              <a:buNone/>
              <a:defRPr sz="2000" b="0" i="0" u="none" strike="noStrike" cap="none">
                <a:solidFill>
                  <a:schemeClr val="lt1"/>
                </a:solidFill>
                <a:latin typeface="Calibri"/>
                <a:ea typeface="Calibri"/>
                <a:cs typeface="Calibri"/>
                <a:sym typeface="Calibri"/>
              </a:defRPr>
            </a:lvl6pPr>
            <a:lvl7pPr marL="2743200" marR="0" lvl="6" indent="0" algn="l" rtl="0">
              <a:spcBef>
                <a:spcPts val="0"/>
              </a:spcBef>
              <a:buClr>
                <a:schemeClr val="lt1"/>
              </a:buClr>
              <a:buFont typeface="Calibri"/>
              <a:buNone/>
              <a:defRPr sz="2000" b="0" i="0" u="none" strike="noStrike" cap="none">
                <a:solidFill>
                  <a:schemeClr val="lt1"/>
                </a:solidFill>
                <a:latin typeface="Calibri"/>
                <a:ea typeface="Calibri"/>
                <a:cs typeface="Calibri"/>
                <a:sym typeface="Calibri"/>
              </a:defRPr>
            </a:lvl7pPr>
            <a:lvl8pPr marL="3200400" marR="0" lvl="7" indent="0" algn="l" rtl="0">
              <a:spcBef>
                <a:spcPts val="0"/>
              </a:spcBef>
              <a:buClr>
                <a:schemeClr val="lt1"/>
              </a:buClr>
              <a:buFont typeface="Calibri"/>
              <a:buNone/>
              <a:defRPr sz="2000" b="0" i="0" u="none" strike="noStrike" cap="none">
                <a:solidFill>
                  <a:schemeClr val="lt1"/>
                </a:solidFill>
                <a:latin typeface="Calibri"/>
                <a:ea typeface="Calibri"/>
                <a:cs typeface="Calibri"/>
                <a:sym typeface="Calibri"/>
              </a:defRPr>
            </a:lvl8pPr>
            <a:lvl9pPr marL="3657600" marR="0" lvl="8" indent="0" algn="l" rtl="0">
              <a:spcBef>
                <a:spcPts val="0"/>
              </a:spcBef>
              <a:buClr>
                <a:schemeClr val="lt1"/>
              </a:buClr>
              <a:buFont typeface="Calibri"/>
              <a:buNone/>
              <a:defRPr sz="2000" b="0" i="0" u="none" strike="noStrike" cap="none">
                <a:solidFill>
                  <a:schemeClr val="lt1"/>
                </a:solidFill>
                <a:latin typeface="Calibri"/>
                <a:ea typeface="Calibri"/>
                <a:cs typeface="Calibri"/>
                <a:sym typeface="Calibri"/>
              </a:defRPr>
            </a:lvl9pPr>
          </a:lstStyle>
          <a:p>
            <a:endParaRPr/>
          </a:p>
        </p:txBody>
      </p:sp>
      <p:sp>
        <p:nvSpPr>
          <p:cNvPr id="82" name="Shape 8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Font typeface="Calibri"/>
              <a:buNone/>
              <a:defRPr sz="1400"/>
            </a:lvl1pPr>
            <a:lvl2pPr marL="457200" lvl="1" indent="0" rtl="0">
              <a:spcBef>
                <a:spcPts val="0"/>
              </a:spcBef>
              <a:buFont typeface="Calibri"/>
              <a:buNone/>
              <a:defRPr sz="1200"/>
            </a:lvl2pPr>
            <a:lvl3pPr marL="914400" lvl="2" indent="0" rtl="0">
              <a:spcBef>
                <a:spcPts val="0"/>
              </a:spcBef>
              <a:buFont typeface="Calibri"/>
              <a:buNone/>
              <a:defRPr sz="1000"/>
            </a:lvl3pPr>
            <a:lvl4pPr marL="1371600" lvl="3" indent="0" rtl="0">
              <a:spcBef>
                <a:spcPts val="0"/>
              </a:spcBef>
              <a:buFont typeface="Calibri"/>
              <a:buNone/>
              <a:defRPr sz="900"/>
            </a:lvl4pPr>
            <a:lvl5pPr marL="1828800" lvl="4" indent="0" rtl="0">
              <a:spcBef>
                <a:spcPts val="0"/>
              </a:spcBef>
              <a:buFont typeface="Calibri"/>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83" name="Shape 8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chemeClr val="lt1"/>
              </a:solidFill>
              <a:latin typeface="Calibri"/>
              <a:ea typeface="Calibri"/>
              <a:cs typeface="Calibri"/>
              <a:sym typeface="Calibri"/>
            </a:endParaRPr>
          </a:p>
          <a:p>
            <a:pPr marL="457200" marR="0" lvl="1" indent="0" algn="l" rtl="0">
              <a:spcBef>
                <a:spcPts val="0"/>
              </a:spcBef>
            </a:pPr>
            <a:endParaRPr sz="1800" b="0" i="0" u="none" strike="noStrike" cap="none">
              <a:solidFill>
                <a:schemeClr val="lt1"/>
              </a:solidFill>
              <a:latin typeface="Calibri"/>
              <a:ea typeface="Calibri"/>
              <a:cs typeface="Calibri"/>
              <a:sym typeface="Calibri"/>
            </a:endParaRPr>
          </a:p>
          <a:p>
            <a:pPr marL="914400" marR="0" lvl="2" indent="0" algn="l" rtl="0">
              <a:spcBef>
                <a:spcPts val="0"/>
              </a:spcBef>
            </a:pPr>
            <a:endParaRPr sz="1800" b="0" i="0" u="none" strike="noStrike" cap="none">
              <a:solidFill>
                <a:schemeClr val="lt1"/>
              </a:solidFill>
              <a:latin typeface="Calibri"/>
              <a:ea typeface="Calibri"/>
              <a:cs typeface="Calibri"/>
              <a:sym typeface="Calibri"/>
            </a:endParaRPr>
          </a:p>
          <a:p>
            <a:pPr marL="1371600" marR="0" lvl="3" indent="0" algn="l" rtl="0">
              <a:spcBef>
                <a:spcPts val="0"/>
              </a:spcBef>
            </a:pPr>
            <a:endParaRPr sz="1800" b="0" i="0" u="none" strike="noStrike" cap="none">
              <a:solidFill>
                <a:schemeClr val="lt1"/>
              </a:solidFill>
              <a:latin typeface="Calibri"/>
              <a:ea typeface="Calibri"/>
              <a:cs typeface="Calibri"/>
              <a:sym typeface="Calibri"/>
            </a:endParaRPr>
          </a:p>
          <a:p>
            <a:pPr marL="1828800" marR="0" lvl="4" indent="0" algn="l" rtl="0">
              <a:spcBef>
                <a:spcPts val="0"/>
              </a:spcBef>
            </a:pPr>
            <a:endParaRPr sz="1800" b="0" i="0" u="none" strike="noStrike" cap="none">
              <a:solidFill>
                <a:schemeClr val="lt1"/>
              </a:solidFill>
              <a:latin typeface="Calibri"/>
              <a:ea typeface="Calibri"/>
              <a:cs typeface="Calibri"/>
              <a:sym typeface="Calibri"/>
            </a:endParaRPr>
          </a:p>
          <a:p>
            <a:pPr marL="2286000" marR="0" lvl="5" indent="0" algn="l" rtl="0">
              <a:spcBef>
                <a:spcPts val="0"/>
              </a:spcBef>
            </a:pPr>
            <a:endParaRPr sz="1800" b="0" i="0" u="none" strike="noStrike" cap="none">
              <a:solidFill>
                <a:schemeClr val="lt1"/>
              </a:solidFill>
              <a:latin typeface="Calibri"/>
              <a:ea typeface="Calibri"/>
              <a:cs typeface="Calibri"/>
              <a:sym typeface="Calibri"/>
            </a:endParaRPr>
          </a:p>
          <a:p>
            <a:pPr marL="2743200" marR="0" lvl="6" indent="0" algn="l" rtl="0">
              <a:spcBef>
                <a:spcPts val="0"/>
              </a:spcBef>
            </a:pPr>
            <a:endParaRPr sz="1800" b="0" i="0" u="none" strike="noStrike" cap="none">
              <a:solidFill>
                <a:schemeClr val="lt1"/>
              </a:solidFill>
              <a:latin typeface="Calibri"/>
              <a:ea typeface="Calibri"/>
              <a:cs typeface="Calibri"/>
              <a:sym typeface="Calibri"/>
            </a:endParaRPr>
          </a:p>
          <a:p>
            <a:pPr marL="3200400" marR="0" lvl="7" indent="0" algn="l" rtl="0">
              <a:spcBef>
                <a:spcPts val="0"/>
              </a:spcBef>
            </a:pPr>
            <a:endParaRPr sz="1800" b="0" i="0" u="none" strike="noStrike" cap="none">
              <a:solidFill>
                <a:schemeClr val="lt1"/>
              </a:solidFill>
              <a:latin typeface="Calibri"/>
              <a:ea typeface="Calibri"/>
              <a:cs typeface="Calibri"/>
              <a:sym typeface="Calibri"/>
            </a:endParaRPr>
          </a:p>
          <a:p>
            <a:pPr marL="3657600" marR="0" lvl="8" indent="0" algn="l" rtl="0">
              <a:spcBef>
                <a:spcPts val="0"/>
              </a:spcBef>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lt1"/>
              </a:buClr>
              <a:buFont typeface="Calibri"/>
              <a:buNone/>
              <a:defRPr sz="4400">
                <a:solidFill>
                  <a:schemeClr val="lt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8" name="Shape 88"/>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222250" algn="l" rtl="0">
              <a:spcBef>
                <a:spcPts val="640"/>
              </a:spcBef>
              <a:buClr>
                <a:schemeClr val="lt1"/>
              </a:buClr>
              <a:buFont typeface="Arial"/>
              <a:buChar char="●"/>
              <a:defRPr sz="3200">
                <a:solidFill>
                  <a:schemeClr val="lt1"/>
                </a:solidFill>
                <a:latin typeface="Calibri"/>
                <a:ea typeface="Calibri"/>
                <a:cs typeface="Calibri"/>
                <a:sym typeface="Calibri"/>
              </a:defRPr>
            </a:lvl1pPr>
            <a:lvl2pPr marL="742950" lvl="1" indent="-177800" algn="l" rtl="0">
              <a:spcBef>
                <a:spcPts val="560"/>
              </a:spcBef>
              <a:buClr>
                <a:schemeClr val="lt1"/>
              </a:buClr>
              <a:buFont typeface="Arial"/>
              <a:buChar char="●"/>
              <a:defRPr sz="2800">
                <a:solidFill>
                  <a:schemeClr val="lt1"/>
                </a:solidFill>
                <a:latin typeface="Calibri"/>
                <a:ea typeface="Calibri"/>
                <a:cs typeface="Calibri"/>
                <a:sym typeface="Calibri"/>
              </a:defRPr>
            </a:lvl2pPr>
            <a:lvl3pPr marL="1143000" lvl="2" indent="-136525" algn="l" rtl="0">
              <a:spcBef>
                <a:spcPts val="480"/>
              </a:spcBef>
              <a:buClr>
                <a:schemeClr val="lt1"/>
              </a:buClr>
              <a:buFont typeface="Arial"/>
              <a:buChar char="●"/>
              <a:defRPr sz="2400">
                <a:solidFill>
                  <a:schemeClr val="lt1"/>
                </a:solidFill>
                <a:latin typeface="Calibri"/>
                <a:ea typeface="Calibri"/>
                <a:cs typeface="Calibri"/>
                <a:sym typeface="Calibri"/>
              </a:defRPr>
            </a:lvl3pPr>
            <a:lvl4pPr marL="1600200" lvl="3" indent="-152400" algn="l" rtl="0">
              <a:spcBef>
                <a:spcPts val="400"/>
              </a:spcBef>
              <a:buClr>
                <a:schemeClr val="lt1"/>
              </a:buClr>
              <a:buFont typeface="Arial"/>
              <a:buChar char="●"/>
              <a:defRPr sz="2000">
                <a:solidFill>
                  <a:schemeClr val="lt1"/>
                </a:solidFill>
                <a:latin typeface="Calibri"/>
                <a:ea typeface="Calibri"/>
                <a:cs typeface="Calibri"/>
                <a:sym typeface="Calibri"/>
              </a:defRPr>
            </a:lvl4pPr>
            <a:lvl5pPr marL="2057400" lvl="4" indent="-152400" algn="l" rtl="0">
              <a:spcBef>
                <a:spcPts val="400"/>
              </a:spcBef>
              <a:buClr>
                <a:schemeClr val="lt1"/>
              </a:buClr>
              <a:buFont typeface="Arial"/>
              <a:buChar char="●"/>
              <a:defRPr sz="2000">
                <a:solidFill>
                  <a:schemeClr val="lt1"/>
                </a:solidFill>
                <a:latin typeface="Calibri"/>
                <a:ea typeface="Calibri"/>
                <a:cs typeface="Calibri"/>
                <a:sym typeface="Calibri"/>
              </a:defRPr>
            </a:lvl5pPr>
            <a:lvl6pPr marL="2514600" lvl="5" indent="-152400" algn="l" rtl="0">
              <a:spcBef>
                <a:spcPts val="400"/>
              </a:spcBef>
              <a:buClr>
                <a:schemeClr val="lt1"/>
              </a:buClr>
              <a:buFont typeface="Arial"/>
              <a:buChar char="●"/>
              <a:defRPr sz="2000">
                <a:solidFill>
                  <a:schemeClr val="lt1"/>
                </a:solidFill>
                <a:latin typeface="Calibri"/>
                <a:ea typeface="Calibri"/>
                <a:cs typeface="Calibri"/>
                <a:sym typeface="Calibri"/>
              </a:defRPr>
            </a:lvl6pPr>
            <a:lvl7pPr marL="2971800" lvl="6" indent="-152400" algn="l" rtl="0">
              <a:spcBef>
                <a:spcPts val="400"/>
              </a:spcBef>
              <a:buClr>
                <a:schemeClr val="lt1"/>
              </a:buClr>
              <a:buFont typeface="Arial"/>
              <a:buChar char="●"/>
              <a:defRPr sz="2000">
                <a:solidFill>
                  <a:schemeClr val="lt1"/>
                </a:solidFill>
                <a:latin typeface="Calibri"/>
                <a:ea typeface="Calibri"/>
                <a:cs typeface="Calibri"/>
                <a:sym typeface="Calibri"/>
              </a:defRPr>
            </a:lvl7pPr>
            <a:lvl8pPr marL="3429000" lvl="7" indent="-152400" algn="l" rtl="0">
              <a:spcBef>
                <a:spcPts val="400"/>
              </a:spcBef>
              <a:buClr>
                <a:schemeClr val="lt1"/>
              </a:buClr>
              <a:buFont typeface="Arial"/>
              <a:buChar char="●"/>
              <a:defRPr sz="2000">
                <a:solidFill>
                  <a:schemeClr val="lt1"/>
                </a:solidFill>
                <a:latin typeface="Calibri"/>
                <a:ea typeface="Calibri"/>
                <a:cs typeface="Calibri"/>
                <a:sym typeface="Calibri"/>
              </a:defRPr>
            </a:lvl8pPr>
            <a:lvl9pPr marL="3886200" lvl="8" indent="-152400" algn="l" rtl="0">
              <a:spcBef>
                <a:spcPts val="400"/>
              </a:spcBef>
              <a:buClr>
                <a:schemeClr val="lt1"/>
              </a:buClr>
              <a:buFont typeface="Arial"/>
              <a:buChar char="●"/>
              <a:defRPr sz="2000">
                <a:solidFill>
                  <a:schemeClr val="lt1"/>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chemeClr val="lt1"/>
              </a:solidFill>
              <a:latin typeface="Calibri"/>
              <a:ea typeface="Calibri"/>
              <a:cs typeface="Calibri"/>
              <a:sym typeface="Calibri"/>
            </a:endParaRPr>
          </a:p>
          <a:p>
            <a:pPr marL="457200" marR="0" lvl="1" indent="0" algn="l" rtl="0">
              <a:spcBef>
                <a:spcPts val="0"/>
              </a:spcBef>
            </a:pPr>
            <a:endParaRPr sz="1800" b="0" i="0" u="none" strike="noStrike" cap="none">
              <a:solidFill>
                <a:schemeClr val="lt1"/>
              </a:solidFill>
              <a:latin typeface="Calibri"/>
              <a:ea typeface="Calibri"/>
              <a:cs typeface="Calibri"/>
              <a:sym typeface="Calibri"/>
            </a:endParaRPr>
          </a:p>
          <a:p>
            <a:pPr marL="914400" marR="0" lvl="2" indent="0" algn="l" rtl="0">
              <a:spcBef>
                <a:spcPts val="0"/>
              </a:spcBef>
            </a:pPr>
            <a:endParaRPr sz="1800" b="0" i="0" u="none" strike="noStrike" cap="none">
              <a:solidFill>
                <a:schemeClr val="lt1"/>
              </a:solidFill>
              <a:latin typeface="Calibri"/>
              <a:ea typeface="Calibri"/>
              <a:cs typeface="Calibri"/>
              <a:sym typeface="Calibri"/>
            </a:endParaRPr>
          </a:p>
          <a:p>
            <a:pPr marL="1371600" marR="0" lvl="3" indent="0" algn="l" rtl="0">
              <a:spcBef>
                <a:spcPts val="0"/>
              </a:spcBef>
            </a:pPr>
            <a:endParaRPr sz="1800" b="0" i="0" u="none" strike="noStrike" cap="none">
              <a:solidFill>
                <a:schemeClr val="lt1"/>
              </a:solidFill>
              <a:latin typeface="Calibri"/>
              <a:ea typeface="Calibri"/>
              <a:cs typeface="Calibri"/>
              <a:sym typeface="Calibri"/>
            </a:endParaRPr>
          </a:p>
          <a:p>
            <a:pPr marL="1828800" marR="0" lvl="4" indent="0" algn="l" rtl="0">
              <a:spcBef>
                <a:spcPts val="0"/>
              </a:spcBef>
            </a:pPr>
            <a:endParaRPr sz="1800" b="0" i="0" u="none" strike="noStrike" cap="none">
              <a:solidFill>
                <a:schemeClr val="lt1"/>
              </a:solidFill>
              <a:latin typeface="Calibri"/>
              <a:ea typeface="Calibri"/>
              <a:cs typeface="Calibri"/>
              <a:sym typeface="Calibri"/>
            </a:endParaRPr>
          </a:p>
          <a:p>
            <a:pPr marL="2286000" marR="0" lvl="5" indent="0" algn="l" rtl="0">
              <a:spcBef>
                <a:spcPts val="0"/>
              </a:spcBef>
            </a:pPr>
            <a:endParaRPr sz="1800" b="0" i="0" u="none" strike="noStrike" cap="none">
              <a:solidFill>
                <a:schemeClr val="lt1"/>
              </a:solidFill>
              <a:latin typeface="Calibri"/>
              <a:ea typeface="Calibri"/>
              <a:cs typeface="Calibri"/>
              <a:sym typeface="Calibri"/>
            </a:endParaRPr>
          </a:p>
          <a:p>
            <a:pPr marL="2743200" marR="0" lvl="6" indent="0" algn="l" rtl="0">
              <a:spcBef>
                <a:spcPts val="0"/>
              </a:spcBef>
            </a:pPr>
            <a:endParaRPr sz="1800" b="0" i="0" u="none" strike="noStrike" cap="none">
              <a:solidFill>
                <a:schemeClr val="lt1"/>
              </a:solidFill>
              <a:latin typeface="Calibri"/>
              <a:ea typeface="Calibri"/>
              <a:cs typeface="Calibri"/>
              <a:sym typeface="Calibri"/>
            </a:endParaRPr>
          </a:p>
          <a:p>
            <a:pPr marL="3200400" marR="0" lvl="7" indent="0" algn="l" rtl="0">
              <a:spcBef>
                <a:spcPts val="0"/>
              </a:spcBef>
            </a:pPr>
            <a:endParaRPr sz="1800" b="0" i="0" u="none" strike="noStrike" cap="none">
              <a:solidFill>
                <a:schemeClr val="lt1"/>
              </a:solidFill>
              <a:latin typeface="Calibri"/>
              <a:ea typeface="Calibri"/>
              <a:cs typeface="Calibri"/>
              <a:sym typeface="Calibri"/>
            </a:endParaRPr>
          </a:p>
          <a:p>
            <a:pPr marL="3657600" marR="0" lvl="8" indent="0" algn="l" rtl="0">
              <a:spcBef>
                <a:spcPts val="0"/>
              </a:spcBef>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0">
              <a:spcBef>
                <a:spcPts val="0"/>
              </a:spcBef>
              <a:buClr>
                <a:schemeClr val="lt1"/>
              </a:buClr>
              <a:buFont typeface="Calibri"/>
              <a:buNone/>
              <a:defRPr sz="4400">
                <a:solidFill>
                  <a:schemeClr val="lt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4" name="Shape 94"/>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222250" algn="l" rtl="0">
              <a:spcBef>
                <a:spcPts val="640"/>
              </a:spcBef>
              <a:buClr>
                <a:schemeClr val="lt1"/>
              </a:buClr>
              <a:buFont typeface="Arial"/>
              <a:buChar char="●"/>
              <a:defRPr sz="3200">
                <a:solidFill>
                  <a:schemeClr val="lt1"/>
                </a:solidFill>
                <a:latin typeface="Calibri"/>
                <a:ea typeface="Calibri"/>
                <a:cs typeface="Calibri"/>
                <a:sym typeface="Calibri"/>
              </a:defRPr>
            </a:lvl1pPr>
            <a:lvl2pPr marL="742950" lvl="1" indent="-177800" algn="l" rtl="0">
              <a:spcBef>
                <a:spcPts val="560"/>
              </a:spcBef>
              <a:buClr>
                <a:schemeClr val="lt1"/>
              </a:buClr>
              <a:buFont typeface="Arial"/>
              <a:buChar char="●"/>
              <a:defRPr sz="2800">
                <a:solidFill>
                  <a:schemeClr val="lt1"/>
                </a:solidFill>
                <a:latin typeface="Calibri"/>
                <a:ea typeface="Calibri"/>
                <a:cs typeface="Calibri"/>
                <a:sym typeface="Calibri"/>
              </a:defRPr>
            </a:lvl2pPr>
            <a:lvl3pPr marL="1143000" lvl="2" indent="-136525" algn="l" rtl="0">
              <a:spcBef>
                <a:spcPts val="480"/>
              </a:spcBef>
              <a:buClr>
                <a:schemeClr val="lt1"/>
              </a:buClr>
              <a:buFont typeface="Arial"/>
              <a:buChar char="●"/>
              <a:defRPr sz="2400">
                <a:solidFill>
                  <a:schemeClr val="lt1"/>
                </a:solidFill>
                <a:latin typeface="Calibri"/>
                <a:ea typeface="Calibri"/>
                <a:cs typeface="Calibri"/>
                <a:sym typeface="Calibri"/>
              </a:defRPr>
            </a:lvl3pPr>
            <a:lvl4pPr marL="1600200" lvl="3" indent="-152400" algn="l" rtl="0">
              <a:spcBef>
                <a:spcPts val="400"/>
              </a:spcBef>
              <a:buClr>
                <a:schemeClr val="lt1"/>
              </a:buClr>
              <a:buFont typeface="Arial"/>
              <a:buChar char="●"/>
              <a:defRPr sz="2000">
                <a:solidFill>
                  <a:schemeClr val="lt1"/>
                </a:solidFill>
                <a:latin typeface="Calibri"/>
                <a:ea typeface="Calibri"/>
                <a:cs typeface="Calibri"/>
                <a:sym typeface="Calibri"/>
              </a:defRPr>
            </a:lvl4pPr>
            <a:lvl5pPr marL="2057400" lvl="4" indent="-152400" algn="l" rtl="0">
              <a:spcBef>
                <a:spcPts val="400"/>
              </a:spcBef>
              <a:buClr>
                <a:schemeClr val="lt1"/>
              </a:buClr>
              <a:buFont typeface="Arial"/>
              <a:buChar char="●"/>
              <a:defRPr sz="2000">
                <a:solidFill>
                  <a:schemeClr val="lt1"/>
                </a:solidFill>
                <a:latin typeface="Calibri"/>
                <a:ea typeface="Calibri"/>
                <a:cs typeface="Calibri"/>
                <a:sym typeface="Calibri"/>
              </a:defRPr>
            </a:lvl5pPr>
            <a:lvl6pPr marL="2514600" lvl="5" indent="-152400" algn="l" rtl="0">
              <a:spcBef>
                <a:spcPts val="400"/>
              </a:spcBef>
              <a:buClr>
                <a:schemeClr val="lt1"/>
              </a:buClr>
              <a:buFont typeface="Arial"/>
              <a:buChar char="●"/>
              <a:defRPr sz="2000">
                <a:solidFill>
                  <a:schemeClr val="lt1"/>
                </a:solidFill>
                <a:latin typeface="Calibri"/>
                <a:ea typeface="Calibri"/>
                <a:cs typeface="Calibri"/>
                <a:sym typeface="Calibri"/>
              </a:defRPr>
            </a:lvl6pPr>
            <a:lvl7pPr marL="2971800" lvl="6" indent="-152400" algn="l" rtl="0">
              <a:spcBef>
                <a:spcPts val="400"/>
              </a:spcBef>
              <a:buClr>
                <a:schemeClr val="lt1"/>
              </a:buClr>
              <a:buFont typeface="Arial"/>
              <a:buChar char="●"/>
              <a:defRPr sz="2000">
                <a:solidFill>
                  <a:schemeClr val="lt1"/>
                </a:solidFill>
                <a:latin typeface="Calibri"/>
                <a:ea typeface="Calibri"/>
                <a:cs typeface="Calibri"/>
                <a:sym typeface="Calibri"/>
              </a:defRPr>
            </a:lvl7pPr>
            <a:lvl8pPr marL="3429000" lvl="7" indent="-152400" algn="l" rtl="0">
              <a:spcBef>
                <a:spcPts val="400"/>
              </a:spcBef>
              <a:buClr>
                <a:schemeClr val="lt1"/>
              </a:buClr>
              <a:buFont typeface="Arial"/>
              <a:buChar char="●"/>
              <a:defRPr sz="2000">
                <a:solidFill>
                  <a:schemeClr val="lt1"/>
                </a:solidFill>
                <a:latin typeface="Calibri"/>
                <a:ea typeface="Calibri"/>
                <a:cs typeface="Calibri"/>
                <a:sym typeface="Calibri"/>
              </a:defRPr>
            </a:lvl8pPr>
            <a:lvl9pPr marL="3886200" lvl="8" indent="-152400" algn="l" rtl="0">
              <a:spcBef>
                <a:spcPts val="400"/>
              </a:spcBef>
              <a:buClr>
                <a:schemeClr val="lt1"/>
              </a:buClr>
              <a:buFont typeface="Arial"/>
              <a:buChar char="●"/>
              <a:defRPr sz="2000">
                <a:solidFill>
                  <a:schemeClr val="lt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chemeClr val="lt1"/>
              </a:solidFill>
              <a:latin typeface="Calibri"/>
              <a:ea typeface="Calibri"/>
              <a:cs typeface="Calibri"/>
              <a:sym typeface="Calibri"/>
            </a:endParaRPr>
          </a:p>
          <a:p>
            <a:pPr marL="457200" marR="0" lvl="1" indent="0" algn="l" rtl="0">
              <a:spcBef>
                <a:spcPts val="0"/>
              </a:spcBef>
            </a:pPr>
            <a:endParaRPr sz="1800" b="0" i="0" u="none" strike="noStrike" cap="none">
              <a:solidFill>
                <a:schemeClr val="lt1"/>
              </a:solidFill>
              <a:latin typeface="Calibri"/>
              <a:ea typeface="Calibri"/>
              <a:cs typeface="Calibri"/>
              <a:sym typeface="Calibri"/>
            </a:endParaRPr>
          </a:p>
          <a:p>
            <a:pPr marL="914400" marR="0" lvl="2" indent="0" algn="l" rtl="0">
              <a:spcBef>
                <a:spcPts val="0"/>
              </a:spcBef>
            </a:pPr>
            <a:endParaRPr sz="1800" b="0" i="0" u="none" strike="noStrike" cap="none">
              <a:solidFill>
                <a:schemeClr val="lt1"/>
              </a:solidFill>
              <a:latin typeface="Calibri"/>
              <a:ea typeface="Calibri"/>
              <a:cs typeface="Calibri"/>
              <a:sym typeface="Calibri"/>
            </a:endParaRPr>
          </a:p>
          <a:p>
            <a:pPr marL="1371600" marR="0" lvl="3" indent="0" algn="l" rtl="0">
              <a:spcBef>
                <a:spcPts val="0"/>
              </a:spcBef>
            </a:pPr>
            <a:endParaRPr sz="1800" b="0" i="0" u="none" strike="noStrike" cap="none">
              <a:solidFill>
                <a:schemeClr val="lt1"/>
              </a:solidFill>
              <a:latin typeface="Calibri"/>
              <a:ea typeface="Calibri"/>
              <a:cs typeface="Calibri"/>
              <a:sym typeface="Calibri"/>
            </a:endParaRPr>
          </a:p>
          <a:p>
            <a:pPr marL="1828800" marR="0" lvl="4" indent="0" algn="l" rtl="0">
              <a:spcBef>
                <a:spcPts val="0"/>
              </a:spcBef>
            </a:pPr>
            <a:endParaRPr sz="1800" b="0" i="0" u="none" strike="noStrike" cap="none">
              <a:solidFill>
                <a:schemeClr val="lt1"/>
              </a:solidFill>
              <a:latin typeface="Calibri"/>
              <a:ea typeface="Calibri"/>
              <a:cs typeface="Calibri"/>
              <a:sym typeface="Calibri"/>
            </a:endParaRPr>
          </a:p>
          <a:p>
            <a:pPr marL="2286000" marR="0" lvl="5" indent="0" algn="l" rtl="0">
              <a:spcBef>
                <a:spcPts val="0"/>
              </a:spcBef>
            </a:pPr>
            <a:endParaRPr sz="1800" b="0" i="0" u="none" strike="noStrike" cap="none">
              <a:solidFill>
                <a:schemeClr val="lt1"/>
              </a:solidFill>
              <a:latin typeface="Calibri"/>
              <a:ea typeface="Calibri"/>
              <a:cs typeface="Calibri"/>
              <a:sym typeface="Calibri"/>
            </a:endParaRPr>
          </a:p>
          <a:p>
            <a:pPr marL="2743200" marR="0" lvl="6" indent="0" algn="l" rtl="0">
              <a:spcBef>
                <a:spcPts val="0"/>
              </a:spcBef>
            </a:pPr>
            <a:endParaRPr sz="1800" b="0" i="0" u="none" strike="noStrike" cap="none">
              <a:solidFill>
                <a:schemeClr val="lt1"/>
              </a:solidFill>
              <a:latin typeface="Calibri"/>
              <a:ea typeface="Calibri"/>
              <a:cs typeface="Calibri"/>
              <a:sym typeface="Calibri"/>
            </a:endParaRPr>
          </a:p>
          <a:p>
            <a:pPr marL="3200400" marR="0" lvl="7" indent="0" algn="l" rtl="0">
              <a:spcBef>
                <a:spcPts val="0"/>
              </a:spcBef>
            </a:pPr>
            <a:endParaRPr sz="1800" b="0" i="0" u="none" strike="noStrike" cap="none">
              <a:solidFill>
                <a:schemeClr val="lt1"/>
              </a:solidFill>
              <a:latin typeface="Calibri"/>
              <a:ea typeface="Calibri"/>
              <a:cs typeface="Calibri"/>
              <a:sym typeface="Calibri"/>
            </a:endParaRPr>
          </a:p>
          <a:p>
            <a:pPr marL="3657600" marR="0" lvl="8" indent="0" algn="l" rtl="0">
              <a:spcBef>
                <a:spcPts val="0"/>
              </a:spcBef>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SzPct val="100000"/>
              <a:buFont typeface="Arial"/>
              <a:buNone/>
              <a:defRPr sz="3600" b="1">
                <a:solidFill>
                  <a:schemeClr val="dk1"/>
                </a:solidFill>
                <a:latin typeface="Arial"/>
                <a:ea typeface="Arial"/>
                <a:cs typeface="Arial"/>
                <a:sym typeface="Arial"/>
              </a:defRPr>
            </a:lvl1pPr>
            <a:lvl2pPr lvl="1" algn="l" rtl="0">
              <a:spcBef>
                <a:spcPts val="0"/>
              </a:spcBef>
              <a:buSzPct val="100000"/>
              <a:buFont typeface="Arial"/>
              <a:buNone/>
              <a:defRPr sz="3600" b="1">
                <a:solidFill>
                  <a:schemeClr val="dk1"/>
                </a:solidFill>
                <a:latin typeface="Arial"/>
                <a:ea typeface="Arial"/>
                <a:cs typeface="Arial"/>
                <a:sym typeface="Arial"/>
              </a:defRPr>
            </a:lvl2pPr>
            <a:lvl3pPr lvl="2" algn="l" rtl="0">
              <a:spcBef>
                <a:spcPts val="0"/>
              </a:spcBef>
              <a:buSzPct val="100000"/>
              <a:buFont typeface="Arial"/>
              <a:buNone/>
              <a:defRPr sz="3600" b="1">
                <a:solidFill>
                  <a:schemeClr val="dk1"/>
                </a:solidFill>
                <a:latin typeface="Arial"/>
                <a:ea typeface="Arial"/>
                <a:cs typeface="Arial"/>
                <a:sym typeface="Arial"/>
              </a:defRPr>
            </a:lvl3pPr>
            <a:lvl4pPr lvl="3" algn="l" rtl="0">
              <a:spcBef>
                <a:spcPts val="0"/>
              </a:spcBef>
              <a:buSzPct val="100000"/>
              <a:buFont typeface="Arial"/>
              <a:buNone/>
              <a:defRPr sz="3600" b="1">
                <a:solidFill>
                  <a:schemeClr val="dk1"/>
                </a:solidFill>
                <a:latin typeface="Arial"/>
                <a:ea typeface="Arial"/>
                <a:cs typeface="Arial"/>
                <a:sym typeface="Arial"/>
              </a:defRPr>
            </a:lvl4pPr>
            <a:lvl5pPr lvl="4" algn="l" rtl="0">
              <a:spcBef>
                <a:spcPts val="0"/>
              </a:spcBef>
              <a:buSzPct val="100000"/>
              <a:buFont typeface="Arial"/>
              <a:buNone/>
              <a:defRPr sz="3600" b="1">
                <a:solidFill>
                  <a:schemeClr val="dk1"/>
                </a:solidFill>
                <a:latin typeface="Arial"/>
                <a:ea typeface="Arial"/>
                <a:cs typeface="Arial"/>
                <a:sym typeface="Arial"/>
              </a:defRPr>
            </a:lvl5pPr>
            <a:lvl6pPr lvl="5" algn="l" rtl="0">
              <a:spcBef>
                <a:spcPts val="0"/>
              </a:spcBef>
              <a:buSzPct val="100000"/>
              <a:buFont typeface="Arial"/>
              <a:buNone/>
              <a:defRPr sz="3600" b="1">
                <a:solidFill>
                  <a:schemeClr val="dk1"/>
                </a:solidFill>
                <a:latin typeface="Arial"/>
                <a:ea typeface="Arial"/>
                <a:cs typeface="Arial"/>
                <a:sym typeface="Arial"/>
              </a:defRPr>
            </a:lvl6pPr>
            <a:lvl7pPr lvl="6" algn="l" rtl="0">
              <a:spcBef>
                <a:spcPts val="0"/>
              </a:spcBef>
              <a:buSzPct val="100000"/>
              <a:buFont typeface="Arial"/>
              <a:buNone/>
              <a:defRPr sz="3600" b="1">
                <a:solidFill>
                  <a:schemeClr val="dk1"/>
                </a:solidFill>
                <a:latin typeface="Arial"/>
                <a:ea typeface="Arial"/>
                <a:cs typeface="Arial"/>
                <a:sym typeface="Arial"/>
              </a:defRPr>
            </a:lvl7pPr>
            <a:lvl8pPr lvl="7" algn="l" rtl="0">
              <a:spcBef>
                <a:spcPts val="0"/>
              </a:spcBef>
              <a:buSzPct val="100000"/>
              <a:buFont typeface="Arial"/>
              <a:buNone/>
              <a:defRPr sz="3600" b="1">
                <a:solidFill>
                  <a:schemeClr val="dk1"/>
                </a:solidFill>
                <a:latin typeface="Arial"/>
                <a:ea typeface="Arial"/>
                <a:cs typeface="Arial"/>
                <a:sym typeface="Arial"/>
              </a:defRPr>
            </a:lvl8pPr>
            <a:lvl9pPr lvl="8"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3" name="Shape 13"/>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SzPct val="100000"/>
              <a:buFont typeface="Arial"/>
              <a:buNone/>
              <a:defRPr sz="3600" b="1">
                <a:solidFill>
                  <a:schemeClr val="dk1"/>
                </a:solidFill>
                <a:latin typeface="Arial"/>
                <a:ea typeface="Arial"/>
                <a:cs typeface="Arial"/>
                <a:sym typeface="Arial"/>
              </a:defRPr>
            </a:lvl1pPr>
            <a:lvl2pPr lvl="1" algn="l" rtl="0">
              <a:spcBef>
                <a:spcPts val="0"/>
              </a:spcBef>
              <a:buSzPct val="100000"/>
              <a:buFont typeface="Arial"/>
              <a:buNone/>
              <a:defRPr sz="3600" b="1">
                <a:solidFill>
                  <a:schemeClr val="dk1"/>
                </a:solidFill>
                <a:latin typeface="Arial"/>
                <a:ea typeface="Arial"/>
                <a:cs typeface="Arial"/>
                <a:sym typeface="Arial"/>
              </a:defRPr>
            </a:lvl2pPr>
            <a:lvl3pPr lvl="2" algn="l" rtl="0">
              <a:spcBef>
                <a:spcPts val="0"/>
              </a:spcBef>
              <a:buSzPct val="100000"/>
              <a:buFont typeface="Arial"/>
              <a:buNone/>
              <a:defRPr sz="3600" b="1">
                <a:solidFill>
                  <a:schemeClr val="dk1"/>
                </a:solidFill>
                <a:latin typeface="Arial"/>
                <a:ea typeface="Arial"/>
                <a:cs typeface="Arial"/>
                <a:sym typeface="Arial"/>
              </a:defRPr>
            </a:lvl3pPr>
            <a:lvl4pPr lvl="3" algn="l" rtl="0">
              <a:spcBef>
                <a:spcPts val="0"/>
              </a:spcBef>
              <a:buSzPct val="100000"/>
              <a:buFont typeface="Arial"/>
              <a:buNone/>
              <a:defRPr sz="3600" b="1">
                <a:solidFill>
                  <a:schemeClr val="dk1"/>
                </a:solidFill>
                <a:latin typeface="Arial"/>
                <a:ea typeface="Arial"/>
                <a:cs typeface="Arial"/>
                <a:sym typeface="Arial"/>
              </a:defRPr>
            </a:lvl4pPr>
            <a:lvl5pPr lvl="4" algn="l" rtl="0">
              <a:spcBef>
                <a:spcPts val="0"/>
              </a:spcBef>
              <a:buSzPct val="100000"/>
              <a:buFont typeface="Arial"/>
              <a:buNone/>
              <a:defRPr sz="3600" b="1">
                <a:solidFill>
                  <a:schemeClr val="dk1"/>
                </a:solidFill>
                <a:latin typeface="Arial"/>
                <a:ea typeface="Arial"/>
                <a:cs typeface="Arial"/>
                <a:sym typeface="Arial"/>
              </a:defRPr>
            </a:lvl5pPr>
            <a:lvl6pPr lvl="5" algn="l" rtl="0">
              <a:spcBef>
                <a:spcPts val="0"/>
              </a:spcBef>
              <a:buSzPct val="100000"/>
              <a:buFont typeface="Arial"/>
              <a:buNone/>
              <a:defRPr sz="3600" b="1">
                <a:solidFill>
                  <a:schemeClr val="dk1"/>
                </a:solidFill>
                <a:latin typeface="Arial"/>
                <a:ea typeface="Arial"/>
                <a:cs typeface="Arial"/>
                <a:sym typeface="Arial"/>
              </a:defRPr>
            </a:lvl6pPr>
            <a:lvl7pPr lvl="6" algn="l" rtl="0">
              <a:spcBef>
                <a:spcPts val="0"/>
              </a:spcBef>
              <a:buSzPct val="100000"/>
              <a:buFont typeface="Arial"/>
              <a:buNone/>
              <a:defRPr sz="3600" b="1">
                <a:solidFill>
                  <a:schemeClr val="dk1"/>
                </a:solidFill>
                <a:latin typeface="Arial"/>
                <a:ea typeface="Arial"/>
                <a:cs typeface="Arial"/>
                <a:sym typeface="Arial"/>
              </a:defRPr>
            </a:lvl7pPr>
            <a:lvl8pPr lvl="7" algn="l" rtl="0">
              <a:spcBef>
                <a:spcPts val="0"/>
              </a:spcBef>
              <a:buSzPct val="100000"/>
              <a:buFont typeface="Arial"/>
              <a:buNone/>
              <a:defRPr sz="3600" b="1">
                <a:solidFill>
                  <a:schemeClr val="dk1"/>
                </a:solidFill>
                <a:latin typeface="Arial"/>
                <a:ea typeface="Arial"/>
                <a:cs typeface="Arial"/>
                <a:sym typeface="Arial"/>
              </a:defRPr>
            </a:lvl8pPr>
            <a:lvl9pPr lvl="8"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6" name="Shape 16"/>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17" name="Shape 17"/>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SzPct val="100000"/>
              <a:buFont typeface="Arial"/>
              <a:buNone/>
              <a:defRPr sz="3600" b="1">
                <a:solidFill>
                  <a:schemeClr val="dk1"/>
                </a:solidFill>
                <a:latin typeface="Arial"/>
                <a:ea typeface="Arial"/>
                <a:cs typeface="Arial"/>
                <a:sym typeface="Arial"/>
              </a:defRPr>
            </a:lvl1pPr>
            <a:lvl2pPr lvl="1" algn="l" rtl="0">
              <a:spcBef>
                <a:spcPts val="0"/>
              </a:spcBef>
              <a:buSzPct val="100000"/>
              <a:buFont typeface="Arial"/>
              <a:buNone/>
              <a:defRPr sz="3600" b="1">
                <a:solidFill>
                  <a:schemeClr val="dk1"/>
                </a:solidFill>
                <a:latin typeface="Arial"/>
                <a:ea typeface="Arial"/>
                <a:cs typeface="Arial"/>
                <a:sym typeface="Arial"/>
              </a:defRPr>
            </a:lvl2pPr>
            <a:lvl3pPr lvl="2" algn="l" rtl="0">
              <a:spcBef>
                <a:spcPts val="0"/>
              </a:spcBef>
              <a:buSzPct val="100000"/>
              <a:buFont typeface="Arial"/>
              <a:buNone/>
              <a:defRPr sz="3600" b="1">
                <a:solidFill>
                  <a:schemeClr val="dk1"/>
                </a:solidFill>
                <a:latin typeface="Arial"/>
                <a:ea typeface="Arial"/>
                <a:cs typeface="Arial"/>
                <a:sym typeface="Arial"/>
              </a:defRPr>
            </a:lvl3pPr>
            <a:lvl4pPr lvl="3" algn="l" rtl="0">
              <a:spcBef>
                <a:spcPts val="0"/>
              </a:spcBef>
              <a:buSzPct val="100000"/>
              <a:buFont typeface="Arial"/>
              <a:buNone/>
              <a:defRPr sz="3600" b="1">
                <a:solidFill>
                  <a:schemeClr val="dk1"/>
                </a:solidFill>
                <a:latin typeface="Arial"/>
                <a:ea typeface="Arial"/>
                <a:cs typeface="Arial"/>
                <a:sym typeface="Arial"/>
              </a:defRPr>
            </a:lvl4pPr>
            <a:lvl5pPr lvl="4" algn="l" rtl="0">
              <a:spcBef>
                <a:spcPts val="0"/>
              </a:spcBef>
              <a:buSzPct val="100000"/>
              <a:buFont typeface="Arial"/>
              <a:buNone/>
              <a:defRPr sz="3600" b="1">
                <a:solidFill>
                  <a:schemeClr val="dk1"/>
                </a:solidFill>
                <a:latin typeface="Arial"/>
                <a:ea typeface="Arial"/>
                <a:cs typeface="Arial"/>
                <a:sym typeface="Arial"/>
              </a:defRPr>
            </a:lvl5pPr>
            <a:lvl6pPr lvl="5" algn="l" rtl="0">
              <a:spcBef>
                <a:spcPts val="0"/>
              </a:spcBef>
              <a:buSzPct val="100000"/>
              <a:buFont typeface="Arial"/>
              <a:buNone/>
              <a:defRPr sz="3600" b="1">
                <a:solidFill>
                  <a:schemeClr val="dk1"/>
                </a:solidFill>
                <a:latin typeface="Arial"/>
                <a:ea typeface="Arial"/>
                <a:cs typeface="Arial"/>
                <a:sym typeface="Arial"/>
              </a:defRPr>
            </a:lvl6pPr>
            <a:lvl7pPr lvl="6" algn="l" rtl="0">
              <a:spcBef>
                <a:spcPts val="0"/>
              </a:spcBef>
              <a:buSzPct val="100000"/>
              <a:buFont typeface="Arial"/>
              <a:buNone/>
              <a:defRPr sz="3600" b="1">
                <a:solidFill>
                  <a:schemeClr val="dk1"/>
                </a:solidFill>
                <a:latin typeface="Arial"/>
                <a:ea typeface="Arial"/>
                <a:cs typeface="Arial"/>
                <a:sym typeface="Arial"/>
              </a:defRPr>
            </a:lvl7pPr>
            <a:lvl8pPr lvl="7" algn="l" rtl="0">
              <a:spcBef>
                <a:spcPts val="0"/>
              </a:spcBef>
              <a:buSzPct val="100000"/>
              <a:buFont typeface="Arial"/>
              <a:buNone/>
              <a:defRPr sz="3600" b="1">
                <a:solidFill>
                  <a:schemeClr val="dk1"/>
                </a:solidFill>
                <a:latin typeface="Arial"/>
                <a:ea typeface="Arial"/>
                <a:cs typeface="Arial"/>
                <a:sym typeface="Arial"/>
              </a:defRPr>
            </a:lvl8pPr>
            <a:lvl9pPr lvl="8"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lvl="0" algn="ctr" rtl="0">
              <a:lnSpc>
                <a:spcPct val="100000"/>
              </a:lnSpc>
              <a:spcBef>
                <a:spcPts val="360"/>
              </a:spcBef>
              <a:spcAft>
                <a:spcPts val="0"/>
              </a:spcAft>
              <a:buClr>
                <a:schemeClr val="dk1"/>
              </a:buClr>
              <a:buSzPct val="100000"/>
              <a:buFont typeface="Arial"/>
              <a:buChar char="●"/>
              <a:defRPr sz="1800">
                <a:solidFill>
                  <a:schemeClr val="dk1"/>
                </a:solidFill>
              </a:defRPr>
            </a:lvl1pPr>
            <a:lvl2pPr lvl="1"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lvl="2" algn="ctr" rtl="0">
              <a:lnSpc>
                <a:spcPct val="100000"/>
              </a:lnSpc>
              <a:spcBef>
                <a:spcPts val="360"/>
              </a:spcBef>
              <a:spcAft>
                <a:spcPts val="0"/>
              </a:spcAft>
              <a:buClr>
                <a:schemeClr val="dk1"/>
              </a:buClr>
              <a:buSzPct val="100000"/>
              <a:buFont typeface="Wingdings"/>
              <a:buChar char="§"/>
              <a:defRPr sz="1800">
                <a:solidFill>
                  <a:schemeClr val="dk1"/>
                </a:solidFill>
              </a:defRPr>
            </a:lvl3pPr>
            <a:lvl4pPr lvl="3" algn="ctr" rtl="0">
              <a:lnSpc>
                <a:spcPct val="100000"/>
              </a:lnSpc>
              <a:spcBef>
                <a:spcPts val="360"/>
              </a:spcBef>
              <a:spcAft>
                <a:spcPts val="0"/>
              </a:spcAft>
              <a:buClr>
                <a:schemeClr val="dk1"/>
              </a:buClr>
              <a:buSzPct val="100000"/>
              <a:buFont typeface="Arial"/>
              <a:buChar char="●"/>
              <a:defRPr sz="1800">
                <a:solidFill>
                  <a:schemeClr val="dk1"/>
                </a:solidFill>
              </a:defRPr>
            </a:lvl4pPr>
            <a:lvl5pPr lvl="4"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lvl="5" algn="ctr" rtl="0">
              <a:lnSpc>
                <a:spcPct val="100000"/>
              </a:lnSpc>
              <a:spcBef>
                <a:spcPts val="360"/>
              </a:spcBef>
              <a:spcAft>
                <a:spcPts val="0"/>
              </a:spcAft>
              <a:buClr>
                <a:schemeClr val="dk1"/>
              </a:buClr>
              <a:buSzPct val="100000"/>
              <a:buFont typeface="Wingdings"/>
              <a:buChar char="§"/>
              <a:defRPr sz="1800">
                <a:solidFill>
                  <a:schemeClr val="dk1"/>
                </a:solidFill>
              </a:defRPr>
            </a:lvl6pPr>
            <a:lvl7pPr lvl="6" algn="ctr" rtl="0">
              <a:lnSpc>
                <a:spcPct val="100000"/>
              </a:lnSpc>
              <a:spcBef>
                <a:spcPts val="360"/>
              </a:spcBef>
              <a:spcAft>
                <a:spcPts val="0"/>
              </a:spcAft>
              <a:buClr>
                <a:schemeClr val="dk1"/>
              </a:buClr>
              <a:buSzPct val="100000"/>
              <a:buFont typeface="Arial"/>
              <a:buChar char="●"/>
              <a:defRPr sz="1800">
                <a:solidFill>
                  <a:schemeClr val="dk1"/>
                </a:solidFill>
              </a:defRPr>
            </a:lvl7pPr>
            <a:lvl8pPr lvl="7"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lvl="8"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31" name="Shape 31"/>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chemeClr val="lt1"/>
              </a:buClr>
              <a:buFont typeface="Calibri"/>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chemeClr val="lt1"/>
              </a:buClr>
              <a:buFont typeface="Calibri"/>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buClr>
                <a:schemeClr val="lt1"/>
              </a:buClr>
              <a:buFont typeface="Calibri"/>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buClr>
                <a:schemeClr val="lt1"/>
              </a:buClr>
              <a:buFont typeface="Calibri"/>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buClr>
                <a:schemeClr val="lt1"/>
              </a:buClr>
              <a:buFont typeface="Calibri"/>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lt1"/>
              </a:buClr>
              <a:buFont typeface="Calibri"/>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Calibri"/>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Calibri"/>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Calibri"/>
              <a:buNone/>
              <a:defRPr sz="2000" b="0" i="0" u="none" strike="noStrike" cap="none">
                <a:solidFill>
                  <a:schemeClr val="lt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chemeClr val="lt1"/>
              </a:solidFill>
              <a:latin typeface="Calibri"/>
              <a:ea typeface="Calibri"/>
              <a:cs typeface="Calibri"/>
              <a:sym typeface="Calibri"/>
            </a:endParaRPr>
          </a:p>
          <a:p>
            <a:pPr marL="457200" marR="0" lvl="1" indent="0" algn="l" rtl="0">
              <a:spcBef>
                <a:spcPts val="0"/>
              </a:spcBef>
            </a:pPr>
            <a:endParaRPr sz="1800" b="0" i="0" u="none" strike="noStrike" cap="none">
              <a:solidFill>
                <a:schemeClr val="lt1"/>
              </a:solidFill>
              <a:latin typeface="Calibri"/>
              <a:ea typeface="Calibri"/>
              <a:cs typeface="Calibri"/>
              <a:sym typeface="Calibri"/>
            </a:endParaRPr>
          </a:p>
          <a:p>
            <a:pPr marL="914400" marR="0" lvl="2" indent="0" algn="l" rtl="0">
              <a:spcBef>
                <a:spcPts val="0"/>
              </a:spcBef>
            </a:pPr>
            <a:endParaRPr sz="1800" b="0" i="0" u="none" strike="noStrike" cap="none">
              <a:solidFill>
                <a:schemeClr val="lt1"/>
              </a:solidFill>
              <a:latin typeface="Calibri"/>
              <a:ea typeface="Calibri"/>
              <a:cs typeface="Calibri"/>
              <a:sym typeface="Calibri"/>
            </a:endParaRPr>
          </a:p>
          <a:p>
            <a:pPr marL="1371600" marR="0" lvl="3" indent="0" algn="l" rtl="0">
              <a:spcBef>
                <a:spcPts val="0"/>
              </a:spcBef>
            </a:pPr>
            <a:endParaRPr sz="1800" b="0" i="0" u="none" strike="noStrike" cap="none">
              <a:solidFill>
                <a:schemeClr val="lt1"/>
              </a:solidFill>
              <a:latin typeface="Calibri"/>
              <a:ea typeface="Calibri"/>
              <a:cs typeface="Calibri"/>
              <a:sym typeface="Calibri"/>
            </a:endParaRPr>
          </a:p>
          <a:p>
            <a:pPr marL="1828800" marR="0" lvl="4" indent="0" algn="l" rtl="0">
              <a:spcBef>
                <a:spcPts val="0"/>
              </a:spcBef>
            </a:pPr>
            <a:endParaRPr sz="1800" b="0" i="0" u="none" strike="noStrike" cap="none">
              <a:solidFill>
                <a:schemeClr val="lt1"/>
              </a:solidFill>
              <a:latin typeface="Calibri"/>
              <a:ea typeface="Calibri"/>
              <a:cs typeface="Calibri"/>
              <a:sym typeface="Calibri"/>
            </a:endParaRPr>
          </a:p>
          <a:p>
            <a:pPr marL="2286000" marR="0" lvl="5" indent="0" algn="l" rtl="0">
              <a:spcBef>
                <a:spcPts val="0"/>
              </a:spcBef>
            </a:pPr>
            <a:endParaRPr sz="1800" b="0" i="0" u="none" strike="noStrike" cap="none">
              <a:solidFill>
                <a:schemeClr val="lt1"/>
              </a:solidFill>
              <a:latin typeface="Calibri"/>
              <a:ea typeface="Calibri"/>
              <a:cs typeface="Calibri"/>
              <a:sym typeface="Calibri"/>
            </a:endParaRPr>
          </a:p>
          <a:p>
            <a:pPr marL="2743200" marR="0" lvl="6" indent="0" algn="l" rtl="0">
              <a:spcBef>
                <a:spcPts val="0"/>
              </a:spcBef>
            </a:pPr>
            <a:endParaRPr sz="1800" b="0" i="0" u="none" strike="noStrike" cap="none">
              <a:solidFill>
                <a:schemeClr val="lt1"/>
              </a:solidFill>
              <a:latin typeface="Calibri"/>
              <a:ea typeface="Calibri"/>
              <a:cs typeface="Calibri"/>
              <a:sym typeface="Calibri"/>
            </a:endParaRPr>
          </a:p>
          <a:p>
            <a:pPr marL="3200400" marR="0" lvl="7" indent="0" algn="l" rtl="0">
              <a:spcBef>
                <a:spcPts val="0"/>
              </a:spcBef>
            </a:pPr>
            <a:endParaRPr sz="1800" b="0" i="0" u="none" strike="noStrike" cap="none">
              <a:solidFill>
                <a:schemeClr val="lt1"/>
              </a:solidFill>
              <a:latin typeface="Calibri"/>
              <a:ea typeface="Calibri"/>
              <a:cs typeface="Calibri"/>
              <a:sym typeface="Calibri"/>
            </a:endParaRPr>
          </a:p>
          <a:p>
            <a:pPr marL="3657600" marR="0" lvl="8" indent="0" algn="l" rtl="0">
              <a:spcBef>
                <a:spcPts val="0"/>
              </a:spcBef>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lt1"/>
              </a:buClr>
              <a:buFont typeface="Calibri"/>
              <a:buNone/>
              <a:defRPr sz="4400">
                <a:solidFill>
                  <a:schemeClr val="lt1"/>
                </a:solidFill>
                <a:latin typeface="Calibri"/>
                <a:ea typeface="Calibri"/>
                <a:cs typeface="Calibri"/>
                <a:sym typeface="Calibri"/>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222250" algn="l" rtl="0">
              <a:spcBef>
                <a:spcPts val="640"/>
              </a:spcBef>
              <a:buClr>
                <a:schemeClr val="lt1"/>
              </a:buClr>
              <a:buFont typeface="Arial"/>
              <a:buChar char="●"/>
              <a:defRPr sz="3200">
                <a:solidFill>
                  <a:schemeClr val="lt1"/>
                </a:solidFill>
                <a:latin typeface="Calibri"/>
                <a:ea typeface="Calibri"/>
                <a:cs typeface="Calibri"/>
                <a:sym typeface="Calibri"/>
              </a:defRPr>
            </a:lvl1pPr>
            <a:lvl2pPr marL="742950" lvl="1" indent="-177800" algn="l" rtl="0">
              <a:spcBef>
                <a:spcPts val="560"/>
              </a:spcBef>
              <a:buClr>
                <a:schemeClr val="lt1"/>
              </a:buClr>
              <a:buFont typeface="Arial"/>
              <a:buChar char="●"/>
              <a:defRPr sz="2800">
                <a:solidFill>
                  <a:schemeClr val="lt1"/>
                </a:solidFill>
                <a:latin typeface="Calibri"/>
                <a:ea typeface="Calibri"/>
                <a:cs typeface="Calibri"/>
                <a:sym typeface="Calibri"/>
              </a:defRPr>
            </a:lvl2pPr>
            <a:lvl3pPr marL="1143000" lvl="2" indent="-136525" algn="l" rtl="0">
              <a:spcBef>
                <a:spcPts val="480"/>
              </a:spcBef>
              <a:buClr>
                <a:schemeClr val="lt1"/>
              </a:buClr>
              <a:buFont typeface="Arial"/>
              <a:buChar char="●"/>
              <a:defRPr sz="2400">
                <a:solidFill>
                  <a:schemeClr val="lt1"/>
                </a:solidFill>
                <a:latin typeface="Calibri"/>
                <a:ea typeface="Calibri"/>
                <a:cs typeface="Calibri"/>
                <a:sym typeface="Calibri"/>
              </a:defRPr>
            </a:lvl3pPr>
            <a:lvl4pPr marL="1600200" lvl="3" indent="-152400" algn="l" rtl="0">
              <a:spcBef>
                <a:spcPts val="400"/>
              </a:spcBef>
              <a:buClr>
                <a:schemeClr val="lt1"/>
              </a:buClr>
              <a:buFont typeface="Arial"/>
              <a:buChar char="●"/>
              <a:defRPr sz="2000">
                <a:solidFill>
                  <a:schemeClr val="lt1"/>
                </a:solidFill>
                <a:latin typeface="Calibri"/>
                <a:ea typeface="Calibri"/>
                <a:cs typeface="Calibri"/>
                <a:sym typeface="Calibri"/>
              </a:defRPr>
            </a:lvl4pPr>
            <a:lvl5pPr marL="2057400" lvl="4" indent="-152400" algn="l" rtl="0">
              <a:spcBef>
                <a:spcPts val="400"/>
              </a:spcBef>
              <a:buClr>
                <a:schemeClr val="lt1"/>
              </a:buClr>
              <a:buFont typeface="Arial"/>
              <a:buChar char="●"/>
              <a:defRPr sz="2000">
                <a:solidFill>
                  <a:schemeClr val="lt1"/>
                </a:solidFill>
                <a:latin typeface="Calibri"/>
                <a:ea typeface="Calibri"/>
                <a:cs typeface="Calibri"/>
                <a:sym typeface="Calibri"/>
              </a:defRPr>
            </a:lvl5pPr>
            <a:lvl6pPr marL="2514600" lvl="5" indent="-152400" algn="l" rtl="0">
              <a:spcBef>
                <a:spcPts val="400"/>
              </a:spcBef>
              <a:buClr>
                <a:schemeClr val="lt1"/>
              </a:buClr>
              <a:buFont typeface="Arial"/>
              <a:buChar char="●"/>
              <a:defRPr sz="2000">
                <a:solidFill>
                  <a:schemeClr val="lt1"/>
                </a:solidFill>
                <a:latin typeface="Calibri"/>
                <a:ea typeface="Calibri"/>
                <a:cs typeface="Calibri"/>
                <a:sym typeface="Calibri"/>
              </a:defRPr>
            </a:lvl6pPr>
            <a:lvl7pPr marL="2971800" lvl="6" indent="-152400" algn="l" rtl="0">
              <a:spcBef>
                <a:spcPts val="400"/>
              </a:spcBef>
              <a:buClr>
                <a:schemeClr val="lt1"/>
              </a:buClr>
              <a:buFont typeface="Arial"/>
              <a:buChar char="●"/>
              <a:defRPr sz="2000">
                <a:solidFill>
                  <a:schemeClr val="lt1"/>
                </a:solidFill>
                <a:latin typeface="Calibri"/>
                <a:ea typeface="Calibri"/>
                <a:cs typeface="Calibri"/>
                <a:sym typeface="Calibri"/>
              </a:defRPr>
            </a:lvl7pPr>
            <a:lvl8pPr marL="3429000" lvl="7" indent="-152400" algn="l" rtl="0">
              <a:spcBef>
                <a:spcPts val="400"/>
              </a:spcBef>
              <a:buClr>
                <a:schemeClr val="lt1"/>
              </a:buClr>
              <a:buFont typeface="Arial"/>
              <a:buChar char="●"/>
              <a:defRPr sz="2000">
                <a:solidFill>
                  <a:schemeClr val="lt1"/>
                </a:solidFill>
                <a:latin typeface="Calibri"/>
                <a:ea typeface="Calibri"/>
                <a:cs typeface="Calibri"/>
                <a:sym typeface="Calibri"/>
              </a:defRPr>
            </a:lvl8pPr>
            <a:lvl9pPr marL="3886200" lvl="8" indent="-152400" algn="l" rtl="0">
              <a:spcBef>
                <a:spcPts val="400"/>
              </a:spcBef>
              <a:buClr>
                <a:schemeClr val="lt1"/>
              </a:buClr>
              <a:buFont typeface="Arial"/>
              <a:buChar char="●"/>
              <a:defRPr sz="2000">
                <a:solidFill>
                  <a:schemeClr val="lt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chemeClr val="lt1"/>
              </a:solidFill>
              <a:latin typeface="Calibri"/>
              <a:ea typeface="Calibri"/>
              <a:cs typeface="Calibri"/>
              <a:sym typeface="Calibri"/>
            </a:endParaRPr>
          </a:p>
          <a:p>
            <a:pPr marL="457200" marR="0" lvl="1" indent="0" algn="l" rtl="0">
              <a:spcBef>
                <a:spcPts val="0"/>
              </a:spcBef>
            </a:pPr>
            <a:endParaRPr sz="1800" b="0" i="0" u="none" strike="noStrike" cap="none">
              <a:solidFill>
                <a:schemeClr val="lt1"/>
              </a:solidFill>
              <a:latin typeface="Calibri"/>
              <a:ea typeface="Calibri"/>
              <a:cs typeface="Calibri"/>
              <a:sym typeface="Calibri"/>
            </a:endParaRPr>
          </a:p>
          <a:p>
            <a:pPr marL="914400" marR="0" lvl="2" indent="0" algn="l" rtl="0">
              <a:spcBef>
                <a:spcPts val="0"/>
              </a:spcBef>
            </a:pPr>
            <a:endParaRPr sz="1800" b="0" i="0" u="none" strike="noStrike" cap="none">
              <a:solidFill>
                <a:schemeClr val="lt1"/>
              </a:solidFill>
              <a:latin typeface="Calibri"/>
              <a:ea typeface="Calibri"/>
              <a:cs typeface="Calibri"/>
              <a:sym typeface="Calibri"/>
            </a:endParaRPr>
          </a:p>
          <a:p>
            <a:pPr marL="1371600" marR="0" lvl="3" indent="0" algn="l" rtl="0">
              <a:spcBef>
                <a:spcPts val="0"/>
              </a:spcBef>
            </a:pPr>
            <a:endParaRPr sz="1800" b="0" i="0" u="none" strike="noStrike" cap="none">
              <a:solidFill>
                <a:schemeClr val="lt1"/>
              </a:solidFill>
              <a:latin typeface="Calibri"/>
              <a:ea typeface="Calibri"/>
              <a:cs typeface="Calibri"/>
              <a:sym typeface="Calibri"/>
            </a:endParaRPr>
          </a:p>
          <a:p>
            <a:pPr marL="1828800" marR="0" lvl="4" indent="0" algn="l" rtl="0">
              <a:spcBef>
                <a:spcPts val="0"/>
              </a:spcBef>
            </a:pPr>
            <a:endParaRPr sz="1800" b="0" i="0" u="none" strike="noStrike" cap="none">
              <a:solidFill>
                <a:schemeClr val="lt1"/>
              </a:solidFill>
              <a:latin typeface="Calibri"/>
              <a:ea typeface="Calibri"/>
              <a:cs typeface="Calibri"/>
              <a:sym typeface="Calibri"/>
            </a:endParaRPr>
          </a:p>
          <a:p>
            <a:pPr marL="2286000" marR="0" lvl="5" indent="0" algn="l" rtl="0">
              <a:spcBef>
                <a:spcPts val="0"/>
              </a:spcBef>
            </a:pPr>
            <a:endParaRPr sz="1800" b="0" i="0" u="none" strike="noStrike" cap="none">
              <a:solidFill>
                <a:schemeClr val="lt1"/>
              </a:solidFill>
              <a:latin typeface="Calibri"/>
              <a:ea typeface="Calibri"/>
              <a:cs typeface="Calibri"/>
              <a:sym typeface="Calibri"/>
            </a:endParaRPr>
          </a:p>
          <a:p>
            <a:pPr marL="2743200" marR="0" lvl="6" indent="0" algn="l" rtl="0">
              <a:spcBef>
                <a:spcPts val="0"/>
              </a:spcBef>
            </a:pPr>
            <a:endParaRPr sz="1800" b="0" i="0" u="none" strike="noStrike" cap="none">
              <a:solidFill>
                <a:schemeClr val="lt1"/>
              </a:solidFill>
              <a:latin typeface="Calibri"/>
              <a:ea typeface="Calibri"/>
              <a:cs typeface="Calibri"/>
              <a:sym typeface="Calibri"/>
            </a:endParaRPr>
          </a:p>
          <a:p>
            <a:pPr marL="3200400" marR="0" lvl="7" indent="0" algn="l" rtl="0">
              <a:spcBef>
                <a:spcPts val="0"/>
              </a:spcBef>
            </a:pPr>
            <a:endParaRPr sz="1800" b="0" i="0" u="none" strike="noStrike" cap="none">
              <a:solidFill>
                <a:schemeClr val="lt1"/>
              </a:solidFill>
              <a:latin typeface="Calibri"/>
              <a:ea typeface="Calibri"/>
              <a:cs typeface="Calibri"/>
              <a:sym typeface="Calibri"/>
            </a:endParaRPr>
          </a:p>
          <a:p>
            <a:pPr marL="3657600" marR="0" lvl="8" indent="0" algn="l" rtl="0">
              <a:spcBef>
                <a:spcPts val="0"/>
              </a:spcBef>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small"/>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chemeClr val="lt1"/>
              </a:buClr>
              <a:buFont typeface="Calibri"/>
              <a:buNone/>
              <a:defRPr sz="2000">
                <a:solidFill>
                  <a:schemeClr val="lt1"/>
                </a:solidFill>
              </a:defRPr>
            </a:lvl1pPr>
            <a:lvl2pPr marL="457200" lvl="1" indent="0" rtl="0">
              <a:spcBef>
                <a:spcPts val="0"/>
              </a:spcBef>
              <a:buClr>
                <a:schemeClr val="lt1"/>
              </a:buClr>
              <a:buFont typeface="Calibri"/>
              <a:buNone/>
              <a:defRPr sz="1800">
                <a:solidFill>
                  <a:schemeClr val="lt1"/>
                </a:solidFill>
              </a:defRPr>
            </a:lvl2pPr>
            <a:lvl3pPr marL="914400" lvl="2" indent="0" rtl="0">
              <a:spcBef>
                <a:spcPts val="0"/>
              </a:spcBef>
              <a:buClr>
                <a:schemeClr val="lt1"/>
              </a:buClr>
              <a:buFont typeface="Calibri"/>
              <a:buNone/>
              <a:defRPr sz="1600">
                <a:solidFill>
                  <a:schemeClr val="lt1"/>
                </a:solidFill>
              </a:defRPr>
            </a:lvl3pPr>
            <a:lvl4pPr marL="1371600" lvl="3" indent="0" rtl="0">
              <a:spcBef>
                <a:spcPts val="0"/>
              </a:spcBef>
              <a:buClr>
                <a:schemeClr val="lt1"/>
              </a:buClr>
              <a:buFont typeface="Calibri"/>
              <a:buNone/>
              <a:defRPr sz="1400">
                <a:solidFill>
                  <a:schemeClr val="lt1"/>
                </a:solidFill>
              </a:defRPr>
            </a:lvl4pPr>
            <a:lvl5pPr marL="1828800" lvl="4" indent="0" rtl="0">
              <a:spcBef>
                <a:spcPts val="0"/>
              </a:spcBef>
              <a:buClr>
                <a:schemeClr val="lt1"/>
              </a:buClr>
              <a:buFont typeface="Calibri"/>
              <a:buNone/>
              <a:defRPr sz="1400">
                <a:solidFill>
                  <a:schemeClr val="lt1"/>
                </a:solidFill>
              </a:defRPr>
            </a:lvl5pPr>
            <a:lvl6pPr marL="2286000" lvl="5" indent="0" rtl="0">
              <a:spcBef>
                <a:spcPts val="0"/>
              </a:spcBef>
              <a:buClr>
                <a:schemeClr val="lt1"/>
              </a:buClr>
              <a:buFont typeface="Calibri"/>
              <a:buNone/>
              <a:defRPr sz="1400">
                <a:solidFill>
                  <a:schemeClr val="lt1"/>
                </a:solidFill>
              </a:defRPr>
            </a:lvl6pPr>
            <a:lvl7pPr marL="2743200" lvl="6" indent="0" rtl="0">
              <a:spcBef>
                <a:spcPts val="0"/>
              </a:spcBef>
              <a:buClr>
                <a:schemeClr val="lt1"/>
              </a:buClr>
              <a:buFont typeface="Calibri"/>
              <a:buNone/>
              <a:defRPr sz="1400">
                <a:solidFill>
                  <a:schemeClr val="lt1"/>
                </a:solidFill>
              </a:defRPr>
            </a:lvl7pPr>
            <a:lvl8pPr marL="3200400" lvl="7" indent="0" rtl="0">
              <a:spcBef>
                <a:spcPts val="0"/>
              </a:spcBef>
              <a:buClr>
                <a:schemeClr val="lt1"/>
              </a:buClr>
              <a:buFont typeface="Calibri"/>
              <a:buNone/>
              <a:defRPr sz="1400">
                <a:solidFill>
                  <a:schemeClr val="lt1"/>
                </a:solidFill>
              </a:defRPr>
            </a:lvl8pPr>
            <a:lvl9pPr marL="3657600" lvl="8" indent="0" rtl="0">
              <a:spcBef>
                <a:spcPts val="0"/>
              </a:spcBef>
              <a:buClr>
                <a:schemeClr val="lt1"/>
              </a:buClr>
              <a:buFont typeface="Calibri"/>
              <a:buNone/>
              <a:defRPr sz="1400">
                <a:solidFill>
                  <a:schemeClr val="lt1"/>
                </a:solidFill>
              </a:defRPr>
            </a:lvl9pPr>
          </a:lstStyle>
          <a:p>
            <a:endParaRPr/>
          </a:p>
        </p:txBody>
      </p:sp>
      <p:sp>
        <p:nvSpPr>
          <p:cNvPr id="44" name="Shape 4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chemeClr val="lt1"/>
              </a:solidFill>
              <a:latin typeface="Calibri"/>
              <a:ea typeface="Calibri"/>
              <a:cs typeface="Calibri"/>
              <a:sym typeface="Calibri"/>
            </a:endParaRPr>
          </a:p>
          <a:p>
            <a:pPr marL="457200" marR="0" lvl="1" indent="0" algn="l" rtl="0">
              <a:spcBef>
                <a:spcPts val="0"/>
              </a:spcBef>
            </a:pPr>
            <a:endParaRPr sz="1800" b="0" i="0" u="none" strike="noStrike" cap="none">
              <a:solidFill>
                <a:schemeClr val="lt1"/>
              </a:solidFill>
              <a:latin typeface="Calibri"/>
              <a:ea typeface="Calibri"/>
              <a:cs typeface="Calibri"/>
              <a:sym typeface="Calibri"/>
            </a:endParaRPr>
          </a:p>
          <a:p>
            <a:pPr marL="914400" marR="0" lvl="2" indent="0" algn="l" rtl="0">
              <a:spcBef>
                <a:spcPts val="0"/>
              </a:spcBef>
            </a:pPr>
            <a:endParaRPr sz="1800" b="0" i="0" u="none" strike="noStrike" cap="none">
              <a:solidFill>
                <a:schemeClr val="lt1"/>
              </a:solidFill>
              <a:latin typeface="Calibri"/>
              <a:ea typeface="Calibri"/>
              <a:cs typeface="Calibri"/>
              <a:sym typeface="Calibri"/>
            </a:endParaRPr>
          </a:p>
          <a:p>
            <a:pPr marL="1371600" marR="0" lvl="3" indent="0" algn="l" rtl="0">
              <a:spcBef>
                <a:spcPts val="0"/>
              </a:spcBef>
            </a:pPr>
            <a:endParaRPr sz="1800" b="0" i="0" u="none" strike="noStrike" cap="none">
              <a:solidFill>
                <a:schemeClr val="lt1"/>
              </a:solidFill>
              <a:latin typeface="Calibri"/>
              <a:ea typeface="Calibri"/>
              <a:cs typeface="Calibri"/>
              <a:sym typeface="Calibri"/>
            </a:endParaRPr>
          </a:p>
          <a:p>
            <a:pPr marL="1828800" marR="0" lvl="4" indent="0" algn="l" rtl="0">
              <a:spcBef>
                <a:spcPts val="0"/>
              </a:spcBef>
            </a:pPr>
            <a:endParaRPr sz="1800" b="0" i="0" u="none" strike="noStrike" cap="none">
              <a:solidFill>
                <a:schemeClr val="lt1"/>
              </a:solidFill>
              <a:latin typeface="Calibri"/>
              <a:ea typeface="Calibri"/>
              <a:cs typeface="Calibri"/>
              <a:sym typeface="Calibri"/>
            </a:endParaRPr>
          </a:p>
          <a:p>
            <a:pPr marL="2286000" marR="0" lvl="5" indent="0" algn="l" rtl="0">
              <a:spcBef>
                <a:spcPts val="0"/>
              </a:spcBef>
            </a:pPr>
            <a:endParaRPr sz="1800" b="0" i="0" u="none" strike="noStrike" cap="none">
              <a:solidFill>
                <a:schemeClr val="lt1"/>
              </a:solidFill>
              <a:latin typeface="Calibri"/>
              <a:ea typeface="Calibri"/>
              <a:cs typeface="Calibri"/>
              <a:sym typeface="Calibri"/>
            </a:endParaRPr>
          </a:p>
          <a:p>
            <a:pPr marL="2743200" marR="0" lvl="6" indent="0" algn="l" rtl="0">
              <a:spcBef>
                <a:spcPts val="0"/>
              </a:spcBef>
            </a:pPr>
            <a:endParaRPr sz="1800" b="0" i="0" u="none" strike="noStrike" cap="none">
              <a:solidFill>
                <a:schemeClr val="lt1"/>
              </a:solidFill>
              <a:latin typeface="Calibri"/>
              <a:ea typeface="Calibri"/>
              <a:cs typeface="Calibri"/>
              <a:sym typeface="Calibri"/>
            </a:endParaRPr>
          </a:p>
          <a:p>
            <a:pPr marL="3200400" marR="0" lvl="7" indent="0" algn="l" rtl="0">
              <a:spcBef>
                <a:spcPts val="0"/>
              </a:spcBef>
            </a:pPr>
            <a:endParaRPr sz="1800" b="0" i="0" u="none" strike="noStrike" cap="none">
              <a:solidFill>
                <a:schemeClr val="lt1"/>
              </a:solidFill>
              <a:latin typeface="Calibri"/>
              <a:ea typeface="Calibri"/>
              <a:cs typeface="Calibri"/>
              <a:sym typeface="Calibri"/>
            </a:endParaRPr>
          </a:p>
          <a:p>
            <a:pPr marL="3657600" marR="0" lvl="8" indent="0" algn="l" rtl="0">
              <a:spcBef>
                <a:spcPts val="0"/>
              </a:spcBef>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lvl="0"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1pPr>
            <a:lvl2pPr lvl="1"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2pPr>
            <a:lvl3pPr lvl="2"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3pPr>
            <a:lvl4pPr lvl="3"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4pPr>
            <a:lvl5pPr lvl="4"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5pPr>
            <a:lvl6pPr lvl="5"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6pPr>
            <a:lvl7pPr lvl="6"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7pPr>
            <a:lvl8pPr lvl="7"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8pPr>
            <a:lvl9pPr lvl="8" algn="l" rtl="0">
              <a:spcBef>
                <a:spcPts val="0"/>
              </a:spcBef>
              <a:buClr>
                <a:schemeClr val="dk1"/>
              </a:buClr>
              <a:buSzPct val="1000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lvl="0" algn="l" rtl="0">
              <a:spcBef>
                <a:spcPts val="600"/>
              </a:spcBef>
              <a:buClr>
                <a:schemeClr val="dk1"/>
              </a:buClr>
              <a:buSzPct val="100000"/>
              <a:buFont typeface="Arial"/>
              <a:buChar char="●"/>
              <a:defRPr sz="3000" b="0" i="0" u="none" strike="noStrike" cap="none">
                <a:solidFill>
                  <a:schemeClr val="dk1"/>
                </a:solidFill>
                <a:latin typeface="Arial"/>
                <a:ea typeface="Arial"/>
                <a:cs typeface="Arial"/>
                <a:sym typeface="Arial"/>
              </a:defRPr>
            </a:lvl1pPr>
            <a:lvl2pPr lvl="1" algn="l" rtl="0">
              <a:spcBef>
                <a:spcPts val="480"/>
              </a:spcBef>
              <a:buClr>
                <a:schemeClr val="dk1"/>
              </a:buClr>
              <a:buSzPct val="100000"/>
              <a:buFont typeface="Courier New"/>
              <a:buChar char="o"/>
              <a:defRPr sz="2400" b="0" i="0" u="none" strike="noStrike" cap="none">
                <a:solidFill>
                  <a:schemeClr val="dk1"/>
                </a:solidFill>
                <a:latin typeface="Arial"/>
                <a:ea typeface="Arial"/>
                <a:cs typeface="Arial"/>
                <a:sym typeface="Arial"/>
              </a:defRPr>
            </a:lvl2pPr>
            <a:lvl3pPr lvl="2" algn="l" rtl="0">
              <a:spcBef>
                <a:spcPts val="480"/>
              </a:spcBef>
              <a:buClr>
                <a:schemeClr val="dk1"/>
              </a:buClr>
              <a:buSzPct val="100000"/>
              <a:buFont typeface="Wingdings"/>
              <a:buChar char="§"/>
              <a:defRPr sz="2400" b="0" i="0" u="none" strike="noStrike" cap="none">
                <a:solidFill>
                  <a:schemeClr val="dk1"/>
                </a:solidFill>
                <a:latin typeface="Arial"/>
                <a:ea typeface="Arial"/>
                <a:cs typeface="Arial"/>
                <a:sym typeface="Arial"/>
              </a:defRPr>
            </a:lvl3pPr>
            <a:lvl4pPr lvl="3"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lvl="4" algn="l" rtl="0">
              <a:spcBef>
                <a:spcPts val="360"/>
              </a:spcBef>
              <a:buClr>
                <a:schemeClr val="dk1"/>
              </a:buClr>
              <a:buSzPct val="100000"/>
              <a:buFont typeface="Courier New"/>
              <a:buChar char="o"/>
              <a:defRPr sz="1800" b="0" i="0" u="none" strike="noStrike" cap="none">
                <a:solidFill>
                  <a:schemeClr val="dk1"/>
                </a:solidFill>
                <a:latin typeface="Arial"/>
                <a:ea typeface="Arial"/>
                <a:cs typeface="Arial"/>
                <a:sym typeface="Arial"/>
              </a:defRPr>
            </a:lvl5pPr>
            <a:lvl6pPr lvl="5" algn="l" rtl="0">
              <a:spcBef>
                <a:spcPts val="360"/>
              </a:spcBef>
              <a:buClr>
                <a:schemeClr val="dk1"/>
              </a:buClr>
              <a:buSzPct val="100000"/>
              <a:buFont typeface="Wingdings"/>
              <a:buChar char="§"/>
              <a:defRPr sz="1800" b="0" i="0" u="none" strike="noStrike" cap="none">
                <a:solidFill>
                  <a:schemeClr val="dk1"/>
                </a:solidFill>
                <a:latin typeface="Arial"/>
                <a:ea typeface="Arial"/>
                <a:cs typeface="Arial"/>
                <a:sym typeface="Arial"/>
              </a:defRPr>
            </a:lvl6pPr>
            <a:lvl7pPr lvl="6"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lvl="7" algn="l" rtl="0">
              <a:spcBef>
                <a:spcPts val="360"/>
              </a:spcBef>
              <a:buClr>
                <a:schemeClr val="dk1"/>
              </a:buClr>
              <a:buSzPct val="100000"/>
              <a:buFont typeface="Courier New"/>
              <a:buChar char="o"/>
              <a:defRPr sz="1800" b="0" i="0" u="none" strike="noStrike" cap="none">
                <a:solidFill>
                  <a:schemeClr val="dk1"/>
                </a:solidFill>
                <a:latin typeface="Arial"/>
                <a:ea typeface="Arial"/>
                <a:cs typeface="Arial"/>
                <a:sym typeface="Arial"/>
              </a:defRPr>
            </a:lvl8pPr>
            <a:lvl9pPr lvl="8" algn="l" rtl="0">
              <a:spcBef>
                <a:spcPts val="360"/>
              </a:spcBef>
              <a:buClr>
                <a:schemeClr val="dk1"/>
              </a:buClr>
              <a:buSzPct val="100000"/>
              <a:buFont typeface="Wingdings"/>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222250" algn="l" rtl="0">
              <a:spcBef>
                <a:spcPts val="640"/>
              </a:spcBef>
              <a:buClr>
                <a:schemeClr val="lt1"/>
              </a:buClr>
              <a:buFont typeface="Arial"/>
              <a:buChar char="●"/>
              <a:defRPr sz="3200" b="0" i="0" u="none" strike="noStrike" cap="none">
                <a:solidFill>
                  <a:schemeClr val="lt1"/>
                </a:solidFill>
                <a:latin typeface="Calibri"/>
                <a:ea typeface="Calibri"/>
                <a:cs typeface="Calibri"/>
                <a:sym typeface="Calibri"/>
              </a:defRPr>
            </a:lvl1pPr>
            <a:lvl2pPr marL="742950" marR="0" lvl="1" indent="-177800" algn="l" rtl="0">
              <a:spcBef>
                <a:spcPts val="560"/>
              </a:spcBef>
              <a:buClr>
                <a:schemeClr val="lt1"/>
              </a:buClr>
              <a:buFont typeface="Arial"/>
              <a:buChar char="●"/>
              <a:defRPr sz="2800" b="0" i="0" u="none" strike="noStrike" cap="none">
                <a:solidFill>
                  <a:schemeClr val="lt1"/>
                </a:solidFill>
                <a:latin typeface="Calibri"/>
                <a:ea typeface="Calibri"/>
                <a:cs typeface="Calibri"/>
                <a:sym typeface="Calibri"/>
              </a:defRPr>
            </a:lvl2pPr>
            <a:lvl3pPr marL="1143000" marR="0" lvl="2" indent="-136525" algn="l" rtl="0">
              <a:spcBef>
                <a:spcPts val="480"/>
              </a:spcBef>
              <a:buClr>
                <a:schemeClr val="lt1"/>
              </a:buClr>
              <a:buFont typeface="Arial"/>
              <a:buChar char="●"/>
              <a:defRPr sz="2400" b="0" i="0" u="none" strike="noStrike" cap="none">
                <a:solidFill>
                  <a:schemeClr val="lt1"/>
                </a:solidFill>
                <a:latin typeface="Calibri"/>
                <a:ea typeface="Calibri"/>
                <a:cs typeface="Calibri"/>
                <a:sym typeface="Calibri"/>
              </a:defRPr>
            </a:lvl3pPr>
            <a:lvl4pPr marL="1600200" marR="0" lvl="3" indent="-152400" algn="l" rtl="0">
              <a:spcBef>
                <a:spcPts val="400"/>
              </a:spcBef>
              <a:buClr>
                <a:schemeClr val="lt1"/>
              </a:buClr>
              <a:buFont typeface="Arial"/>
              <a:buChar char="●"/>
              <a:defRPr sz="2000" b="0" i="0" u="none" strike="noStrike" cap="none">
                <a:solidFill>
                  <a:schemeClr val="lt1"/>
                </a:solidFill>
                <a:latin typeface="Calibri"/>
                <a:ea typeface="Calibri"/>
                <a:cs typeface="Calibri"/>
                <a:sym typeface="Calibri"/>
              </a:defRPr>
            </a:lvl4pPr>
            <a:lvl5pPr marL="2057400" marR="0" lvl="4" indent="-152400" algn="l" rtl="0">
              <a:spcBef>
                <a:spcPts val="400"/>
              </a:spcBef>
              <a:buClr>
                <a:schemeClr val="lt1"/>
              </a:buClr>
              <a:buFont typeface="Arial"/>
              <a:buChar char="●"/>
              <a:defRPr sz="2000" b="0" i="0" u="none" strike="noStrike" cap="none">
                <a:solidFill>
                  <a:schemeClr val="lt1"/>
                </a:solidFill>
                <a:latin typeface="Calibri"/>
                <a:ea typeface="Calibri"/>
                <a:cs typeface="Calibri"/>
                <a:sym typeface="Calibri"/>
              </a:defRPr>
            </a:lvl5pPr>
            <a:lvl6pPr marL="2514600" marR="0" lvl="5" indent="-152400" algn="l" rtl="0">
              <a:spcBef>
                <a:spcPts val="400"/>
              </a:spcBef>
              <a:buClr>
                <a:schemeClr val="lt1"/>
              </a:buClr>
              <a:buFont typeface="Arial"/>
              <a:buChar char="●"/>
              <a:defRPr sz="2000" b="0" i="0" u="none" strike="noStrike" cap="none">
                <a:solidFill>
                  <a:schemeClr val="lt1"/>
                </a:solidFill>
                <a:latin typeface="Calibri"/>
                <a:ea typeface="Calibri"/>
                <a:cs typeface="Calibri"/>
                <a:sym typeface="Calibri"/>
              </a:defRPr>
            </a:lvl6pPr>
            <a:lvl7pPr marL="2971800" marR="0" lvl="6" indent="-152400" algn="l" rtl="0">
              <a:spcBef>
                <a:spcPts val="400"/>
              </a:spcBef>
              <a:buClr>
                <a:schemeClr val="lt1"/>
              </a:buClr>
              <a:buFont typeface="Arial"/>
              <a:buChar char="●"/>
              <a:defRPr sz="2000" b="0" i="0" u="none" strike="noStrike" cap="none">
                <a:solidFill>
                  <a:schemeClr val="lt1"/>
                </a:solidFill>
                <a:latin typeface="Calibri"/>
                <a:ea typeface="Calibri"/>
                <a:cs typeface="Calibri"/>
                <a:sym typeface="Calibri"/>
              </a:defRPr>
            </a:lvl7pPr>
            <a:lvl8pPr marL="3429000" marR="0" lvl="7" indent="-152400" algn="l" rtl="0">
              <a:spcBef>
                <a:spcPts val="400"/>
              </a:spcBef>
              <a:buClr>
                <a:schemeClr val="lt1"/>
              </a:buClr>
              <a:buFont typeface="Arial"/>
              <a:buChar char="●"/>
              <a:defRPr sz="2000" b="0" i="0" u="none" strike="noStrike" cap="none">
                <a:solidFill>
                  <a:schemeClr val="lt1"/>
                </a:solidFill>
                <a:latin typeface="Calibri"/>
                <a:ea typeface="Calibri"/>
                <a:cs typeface="Calibri"/>
                <a:sym typeface="Calibri"/>
              </a:defRPr>
            </a:lvl8pPr>
            <a:lvl9pPr marL="3886200" marR="0" lvl="8" indent="-152400" algn="l" rtl="0">
              <a:spcBef>
                <a:spcPts val="400"/>
              </a:spcBef>
              <a:buClr>
                <a:schemeClr val="lt1"/>
              </a:buClr>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chemeClr val="lt1"/>
                </a:solidFill>
                <a:latin typeface="Calibri"/>
                <a:ea typeface="Calibri"/>
                <a:cs typeface="Calibri"/>
                <a:sym typeface="Calibri"/>
              </a:defRPr>
            </a:lvl1pPr>
            <a:lvl2pPr marL="457200" marR="0" lvl="1" indent="0" algn="l" rtl="0">
              <a:spcBef>
                <a:spcPts val="0"/>
              </a:spcBef>
              <a:defRPr sz="1800" b="0" i="0" u="none" strike="noStrike" cap="none">
                <a:solidFill>
                  <a:schemeClr val="lt1"/>
                </a:solidFill>
                <a:latin typeface="Calibri"/>
                <a:ea typeface="Calibri"/>
                <a:cs typeface="Calibri"/>
                <a:sym typeface="Calibri"/>
              </a:defRPr>
            </a:lvl2pPr>
            <a:lvl3pPr marL="914400" marR="0" lvl="2" indent="0" algn="l" rtl="0">
              <a:spcBef>
                <a:spcPts val="0"/>
              </a:spcBef>
              <a:defRPr sz="1800" b="0" i="0" u="none" strike="noStrike" cap="none">
                <a:solidFill>
                  <a:schemeClr val="lt1"/>
                </a:solidFill>
                <a:latin typeface="Calibri"/>
                <a:ea typeface="Calibri"/>
                <a:cs typeface="Calibri"/>
                <a:sym typeface="Calibri"/>
              </a:defRPr>
            </a:lvl3pPr>
            <a:lvl4pPr marL="1371600" marR="0" lvl="3" indent="0" algn="l" rtl="0">
              <a:spcBef>
                <a:spcPts val="0"/>
              </a:spcBef>
              <a:defRPr sz="1800" b="0" i="0" u="none" strike="noStrike" cap="none">
                <a:solidFill>
                  <a:schemeClr val="lt1"/>
                </a:solidFill>
                <a:latin typeface="Calibri"/>
                <a:ea typeface="Calibri"/>
                <a:cs typeface="Calibri"/>
                <a:sym typeface="Calibri"/>
              </a:defRPr>
            </a:lvl4pPr>
            <a:lvl5pPr marL="1828800" marR="0" lvl="4" indent="0" algn="l" rtl="0">
              <a:spcBef>
                <a:spcPts val="0"/>
              </a:spcBef>
              <a:defRPr sz="1800" b="0" i="0" u="none" strike="noStrike" cap="none">
                <a:solidFill>
                  <a:schemeClr val="lt1"/>
                </a:solidFill>
                <a:latin typeface="Calibri"/>
                <a:ea typeface="Calibri"/>
                <a:cs typeface="Calibri"/>
                <a:sym typeface="Calibri"/>
              </a:defRPr>
            </a:lvl5pPr>
            <a:lvl6pPr marL="2286000" marR="0" lvl="5" indent="0" algn="l" rtl="0">
              <a:spcBef>
                <a:spcPts val="0"/>
              </a:spcBef>
              <a:defRPr sz="1800" b="0" i="0" u="none" strike="noStrike" cap="none">
                <a:solidFill>
                  <a:schemeClr val="lt1"/>
                </a:solidFill>
                <a:latin typeface="Calibri"/>
                <a:ea typeface="Calibri"/>
                <a:cs typeface="Calibri"/>
                <a:sym typeface="Calibri"/>
              </a:defRPr>
            </a:lvl6pPr>
            <a:lvl7pPr marL="2743200" marR="0" lvl="6" indent="0" algn="l" rtl="0">
              <a:spcBef>
                <a:spcPts val="0"/>
              </a:spcBef>
              <a:defRPr sz="1800" b="0" i="0" u="none" strike="noStrike" cap="none">
                <a:solidFill>
                  <a:schemeClr val="lt1"/>
                </a:solidFill>
                <a:latin typeface="Calibri"/>
                <a:ea typeface="Calibri"/>
                <a:cs typeface="Calibri"/>
                <a:sym typeface="Calibri"/>
              </a:defRPr>
            </a:lvl7pPr>
            <a:lvl8pPr marL="3200400" marR="0" lvl="7" indent="0" algn="l" rtl="0">
              <a:spcBef>
                <a:spcPts val="0"/>
              </a:spcBef>
              <a:defRPr sz="1800" b="0" i="0" u="none" strike="noStrike" cap="none">
                <a:solidFill>
                  <a:schemeClr val="lt1"/>
                </a:solidFill>
                <a:latin typeface="Calibri"/>
                <a:ea typeface="Calibri"/>
                <a:cs typeface="Calibri"/>
                <a:sym typeface="Calibri"/>
              </a:defRPr>
            </a:lvl8pPr>
            <a:lvl9pPr marL="3657600" marR="0" lvl="8" indent="0" algn="l" rtl="0">
              <a:spcBef>
                <a:spcPts val="0"/>
              </a:spcBef>
              <a:defRPr sz="1800" b="0" i="0" u="none" strike="noStrike" cap="none">
                <a:solidFill>
                  <a:schemeClr val="lt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chemeClr val="lt1"/>
              </a:solidFill>
              <a:latin typeface="Calibri"/>
              <a:ea typeface="Calibri"/>
              <a:cs typeface="Calibri"/>
              <a:sym typeface="Calibri"/>
            </a:endParaRPr>
          </a:p>
          <a:p>
            <a:pPr marL="457200" marR="0" lvl="1" indent="0" algn="l" rtl="0">
              <a:spcBef>
                <a:spcPts val="0"/>
              </a:spcBef>
            </a:pPr>
            <a:endParaRPr sz="1800" b="0" i="0" u="none" strike="noStrike" cap="none">
              <a:solidFill>
                <a:schemeClr val="lt1"/>
              </a:solidFill>
              <a:latin typeface="Calibri"/>
              <a:ea typeface="Calibri"/>
              <a:cs typeface="Calibri"/>
              <a:sym typeface="Calibri"/>
            </a:endParaRPr>
          </a:p>
          <a:p>
            <a:pPr marL="914400" marR="0" lvl="2" indent="0" algn="l" rtl="0">
              <a:spcBef>
                <a:spcPts val="0"/>
              </a:spcBef>
            </a:pPr>
            <a:endParaRPr sz="1800" b="0" i="0" u="none" strike="noStrike" cap="none">
              <a:solidFill>
                <a:schemeClr val="lt1"/>
              </a:solidFill>
              <a:latin typeface="Calibri"/>
              <a:ea typeface="Calibri"/>
              <a:cs typeface="Calibri"/>
              <a:sym typeface="Calibri"/>
            </a:endParaRPr>
          </a:p>
          <a:p>
            <a:pPr marL="1371600" marR="0" lvl="3" indent="0" algn="l" rtl="0">
              <a:spcBef>
                <a:spcPts val="0"/>
              </a:spcBef>
            </a:pPr>
            <a:endParaRPr sz="1800" b="0" i="0" u="none" strike="noStrike" cap="none">
              <a:solidFill>
                <a:schemeClr val="lt1"/>
              </a:solidFill>
              <a:latin typeface="Calibri"/>
              <a:ea typeface="Calibri"/>
              <a:cs typeface="Calibri"/>
              <a:sym typeface="Calibri"/>
            </a:endParaRPr>
          </a:p>
          <a:p>
            <a:pPr marL="1828800" marR="0" lvl="4" indent="0" algn="l" rtl="0">
              <a:spcBef>
                <a:spcPts val="0"/>
              </a:spcBef>
            </a:pPr>
            <a:endParaRPr sz="1800" b="0" i="0" u="none" strike="noStrike" cap="none">
              <a:solidFill>
                <a:schemeClr val="lt1"/>
              </a:solidFill>
              <a:latin typeface="Calibri"/>
              <a:ea typeface="Calibri"/>
              <a:cs typeface="Calibri"/>
              <a:sym typeface="Calibri"/>
            </a:endParaRPr>
          </a:p>
          <a:p>
            <a:pPr marL="2286000" marR="0" lvl="5" indent="0" algn="l" rtl="0">
              <a:spcBef>
                <a:spcPts val="0"/>
              </a:spcBef>
            </a:pPr>
            <a:endParaRPr sz="1800" b="0" i="0" u="none" strike="noStrike" cap="none">
              <a:solidFill>
                <a:schemeClr val="lt1"/>
              </a:solidFill>
              <a:latin typeface="Calibri"/>
              <a:ea typeface="Calibri"/>
              <a:cs typeface="Calibri"/>
              <a:sym typeface="Calibri"/>
            </a:endParaRPr>
          </a:p>
          <a:p>
            <a:pPr marL="2743200" marR="0" lvl="6" indent="0" algn="l" rtl="0">
              <a:spcBef>
                <a:spcPts val="0"/>
              </a:spcBef>
            </a:pPr>
            <a:endParaRPr sz="1800" b="0" i="0" u="none" strike="noStrike" cap="none">
              <a:solidFill>
                <a:schemeClr val="lt1"/>
              </a:solidFill>
              <a:latin typeface="Calibri"/>
              <a:ea typeface="Calibri"/>
              <a:cs typeface="Calibri"/>
              <a:sym typeface="Calibri"/>
            </a:endParaRPr>
          </a:p>
          <a:p>
            <a:pPr marL="3200400" marR="0" lvl="7" indent="0" algn="l" rtl="0">
              <a:spcBef>
                <a:spcPts val="0"/>
              </a:spcBef>
            </a:pPr>
            <a:endParaRPr sz="1800" b="0" i="0" u="none" strike="noStrike" cap="none">
              <a:solidFill>
                <a:schemeClr val="lt1"/>
              </a:solidFill>
              <a:latin typeface="Calibri"/>
              <a:ea typeface="Calibri"/>
              <a:cs typeface="Calibri"/>
              <a:sym typeface="Calibri"/>
            </a:endParaRPr>
          </a:p>
          <a:p>
            <a:pPr marL="3657600" marR="0" lvl="8" indent="0" algn="l" rtl="0">
              <a:spcBef>
                <a:spcPts val="0"/>
              </a:spcBef>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685800" y="381001"/>
            <a:ext cx="7772400" cy="1981199"/>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Garamond"/>
              <a:buNone/>
            </a:pPr>
            <a:r>
              <a:rPr lang="en" sz="8000" b="0" i="0" u="none" strike="noStrike" cap="none">
                <a:solidFill>
                  <a:schemeClr val="lt1"/>
                </a:solidFill>
                <a:latin typeface="Garamond"/>
                <a:ea typeface="Garamond"/>
                <a:cs typeface="Garamond"/>
                <a:sym typeface="Garamond"/>
              </a:rPr>
              <a:t>Time to Write</a:t>
            </a:r>
            <a:br>
              <a:rPr lang="en" sz="8000" b="0" i="0" u="none" strike="noStrike" cap="none">
                <a:solidFill>
                  <a:schemeClr val="lt1"/>
                </a:solidFill>
                <a:latin typeface="Garamond"/>
                <a:ea typeface="Garamond"/>
                <a:cs typeface="Garamond"/>
                <a:sym typeface="Garamond"/>
              </a:rPr>
            </a:br>
            <a:endParaRPr lang="en" sz="8000" b="0" i="0" u="none" strike="noStrike" cap="none">
              <a:solidFill>
                <a:schemeClr val="lt1"/>
              </a:solidFill>
              <a:latin typeface="Garamond"/>
              <a:ea typeface="Garamond"/>
              <a:cs typeface="Garamond"/>
              <a:sym typeface="Garamond"/>
            </a:endParaRPr>
          </a:p>
        </p:txBody>
      </p:sp>
      <p:sp>
        <p:nvSpPr>
          <p:cNvPr id="103" name="Shape 103"/>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lvl="0">
              <a:spcBef>
                <a:spcPts val="0"/>
              </a:spcBef>
              <a:buNone/>
            </a:pPr>
            <a:endParaRPr/>
          </a:p>
        </p:txBody>
      </p:sp>
      <p:pic>
        <p:nvPicPr>
          <p:cNvPr id="104" name="Shape 104"/>
          <p:cNvPicPr preferRelativeResize="0"/>
          <p:nvPr/>
        </p:nvPicPr>
        <p:blipFill>
          <a:blip r:embed="rId3">
            <a:alphaModFix/>
          </a:blip>
          <a:stretch>
            <a:fillRect/>
          </a:stretch>
        </p:blipFill>
        <p:spPr>
          <a:xfrm>
            <a:off x="3505200" y="1828800"/>
            <a:ext cx="5486400" cy="4684088"/>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 sz="6600" b="1" i="0" u="none" strike="noStrike" cap="none">
                <a:solidFill>
                  <a:srgbClr val="3366FF"/>
                </a:solidFill>
                <a:latin typeface="Arial"/>
                <a:ea typeface="Arial"/>
                <a:cs typeface="Arial"/>
                <a:sym typeface="Arial"/>
              </a:rPr>
              <a:t>Prompt Key Words</a:t>
            </a:r>
          </a:p>
        </p:txBody>
      </p:sp>
      <p:sp>
        <p:nvSpPr>
          <p:cNvPr id="170" name="Shape 17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lt1"/>
              </a:buClr>
              <a:buSzPct val="59375"/>
              <a:buFont typeface="Arial"/>
              <a:buChar char="●"/>
            </a:pPr>
            <a:r>
              <a:rPr lang="en" sz="3200" b="1" i="0" u="sng" strike="noStrike" cap="none">
                <a:solidFill>
                  <a:schemeClr val="lt1"/>
                </a:solidFill>
                <a:latin typeface="Calibri"/>
                <a:ea typeface="Calibri"/>
                <a:cs typeface="Calibri"/>
                <a:sym typeface="Calibri"/>
              </a:rPr>
              <a:t>Explain</a:t>
            </a:r>
            <a:r>
              <a:rPr lang="en" sz="3200" b="1" i="0" u="none" strike="noStrike" cap="none">
                <a:solidFill>
                  <a:schemeClr val="lt1"/>
                </a:solidFill>
                <a:latin typeface="Calibri"/>
                <a:ea typeface="Calibri"/>
                <a:cs typeface="Calibri"/>
                <a:sym typeface="Calibri"/>
              </a:rPr>
              <a:t>:</a:t>
            </a:r>
            <a:r>
              <a:rPr lang="en" sz="3200" b="0" i="0" u="none" strike="noStrike" cap="none">
                <a:solidFill>
                  <a:schemeClr val="lt1"/>
                </a:solidFill>
                <a:latin typeface="Calibri"/>
                <a:ea typeface="Calibri"/>
                <a:cs typeface="Calibri"/>
                <a:sym typeface="Calibri"/>
              </a:rPr>
              <a:t> Describe something in detail so that it is more clearly understood.</a:t>
            </a:r>
          </a:p>
          <a:p>
            <a:pPr marL="342900" marR="0" lvl="0" indent="-342900" algn="l" rtl="0">
              <a:spcBef>
                <a:spcPts val="640"/>
              </a:spcBef>
              <a:buClr>
                <a:schemeClr val="lt1"/>
              </a:buClr>
              <a:buSzPct val="59375"/>
              <a:buFont typeface="Arial"/>
              <a:buChar char="●"/>
            </a:pPr>
            <a:r>
              <a:rPr lang="en" sz="3200" b="1" i="0" u="sng" strike="noStrike" cap="none">
                <a:solidFill>
                  <a:schemeClr val="lt1"/>
                </a:solidFill>
                <a:latin typeface="Calibri"/>
                <a:ea typeface="Calibri"/>
                <a:cs typeface="Calibri"/>
                <a:sym typeface="Calibri"/>
              </a:rPr>
              <a:t>Identify</a:t>
            </a:r>
            <a:r>
              <a:rPr lang="en" sz="3200" b="1" i="0" u="none" strike="noStrike" cap="none">
                <a:solidFill>
                  <a:schemeClr val="lt1"/>
                </a:solidFill>
                <a:latin typeface="Calibri"/>
                <a:ea typeface="Calibri"/>
                <a:cs typeface="Calibri"/>
                <a:sym typeface="Calibri"/>
              </a:rPr>
              <a:t>:</a:t>
            </a:r>
            <a:r>
              <a:rPr lang="en" sz="3200" b="0" i="0" u="none" strike="noStrike" cap="none">
                <a:solidFill>
                  <a:schemeClr val="lt1"/>
                </a:solidFill>
                <a:latin typeface="Calibri"/>
                <a:ea typeface="Calibri"/>
                <a:cs typeface="Calibri"/>
                <a:sym typeface="Calibri"/>
              </a:rPr>
              <a:t> Indicate what a thing is, when and where it occurs.</a:t>
            </a:r>
          </a:p>
          <a:p>
            <a:pPr marL="342900" marR="0" lvl="0" indent="-342900" algn="l" rtl="0">
              <a:spcBef>
                <a:spcPts val="640"/>
              </a:spcBef>
              <a:buClr>
                <a:schemeClr val="lt1"/>
              </a:buClr>
              <a:buSzPct val="59375"/>
              <a:buFont typeface="Arial"/>
              <a:buChar char="●"/>
            </a:pPr>
            <a:r>
              <a:rPr lang="en" sz="3200" b="1" i="0" u="sng" strike="noStrike" cap="none">
                <a:solidFill>
                  <a:schemeClr val="lt1"/>
                </a:solidFill>
                <a:latin typeface="Calibri"/>
                <a:ea typeface="Calibri"/>
                <a:cs typeface="Calibri"/>
                <a:sym typeface="Calibri"/>
              </a:rPr>
              <a:t>Illustrate</a:t>
            </a:r>
            <a:r>
              <a:rPr lang="en" sz="3200" b="1" i="0" u="none" strike="noStrike" cap="none">
                <a:solidFill>
                  <a:schemeClr val="lt1"/>
                </a:solidFill>
                <a:latin typeface="Calibri"/>
                <a:ea typeface="Calibri"/>
                <a:cs typeface="Calibri"/>
                <a:sym typeface="Calibri"/>
              </a:rPr>
              <a:t>:</a:t>
            </a:r>
            <a:r>
              <a:rPr lang="en" sz="3200" b="0" i="0" u="none" strike="noStrike" cap="none">
                <a:solidFill>
                  <a:schemeClr val="lt1"/>
                </a:solidFill>
                <a:latin typeface="Calibri"/>
                <a:ea typeface="Calibri"/>
                <a:cs typeface="Calibri"/>
                <a:sym typeface="Calibri"/>
              </a:rPr>
              <a:t> Give one or more examples of the topic, relating each to the topic. </a:t>
            </a:r>
          </a:p>
          <a:p>
            <a:pPr marL="342900" marR="0" lvl="0" indent="-342900" algn="l" rtl="0">
              <a:spcBef>
                <a:spcPts val="640"/>
              </a:spcBef>
              <a:buClr>
                <a:schemeClr val="lt1"/>
              </a:buClr>
              <a:buSzPct val="59375"/>
              <a:buFont typeface="Arial"/>
              <a:buChar char="●"/>
            </a:pPr>
            <a:r>
              <a:rPr lang="en" sz="3200" b="1" i="0" u="sng" strike="noStrike" cap="none">
                <a:solidFill>
                  <a:schemeClr val="lt1"/>
                </a:solidFill>
                <a:latin typeface="Calibri"/>
                <a:ea typeface="Calibri"/>
                <a:cs typeface="Calibri"/>
                <a:sym typeface="Calibri"/>
              </a:rPr>
              <a:t>Interpret</a:t>
            </a:r>
            <a:r>
              <a:rPr lang="en" sz="3200" b="1" i="0" u="none" strike="noStrike" cap="none">
                <a:solidFill>
                  <a:schemeClr val="lt1"/>
                </a:solidFill>
                <a:latin typeface="Calibri"/>
                <a:ea typeface="Calibri"/>
                <a:cs typeface="Calibri"/>
                <a:sym typeface="Calibri"/>
              </a:rPr>
              <a:t>:</a:t>
            </a:r>
            <a:r>
              <a:rPr lang="en" sz="3200" b="0" i="0" u="none" strike="noStrike" cap="none">
                <a:solidFill>
                  <a:schemeClr val="lt1"/>
                </a:solidFill>
                <a:latin typeface="Calibri"/>
                <a:ea typeface="Calibri"/>
                <a:cs typeface="Calibri"/>
                <a:sym typeface="Calibri"/>
              </a:rPr>
              <a:t> Explain what something means in your own words</a:t>
            </a:r>
          </a:p>
          <a:p>
            <a:pPr marL="342900" marR="0" lvl="0" indent="-342900" algn="l" rtl="0">
              <a:spcBef>
                <a:spcPts val="640"/>
              </a:spcBef>
              <a:buClr>
                <a:schemeClr val="lt1"/>
              </a:buClr>
              <a:buSzPct val="59375"/>
              <a:buFont typeface="Calibri"/>
              <a:buNone/>
            </a:pPr>
            <a:endParaRPr sz="32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 sz="6600" b="1" i="0" u="none" strike="noStrike" cap="none">
                <a:solidFill>
                  <a:srgbClr val="3366FF"/>
                </a:solidFill>
                <a:latin typeface="Arial"/>
                <a:ea typeface="Arial"/>
                <a:cs typeface="Arial"/>
                <a:sym typeface="Arial"/>
              </a:rPr>
              <a:t>Prompt Key Words</a:t>
            </a:r>
          </a:p>
        </p:txBody>
      </p:sp>
      <p:sp>
        <p:nvSpPr>
          <p:cNvPr id="177" name="Shape 177"/>
          <p:cNvSpPr txBox="1">
            <a:spLocks noGrp="1"/>
          </p:cNvSpPr>
          <p:nvPr>
            <p:ph type="body" idx="1"/>
          </p:nvPr>
        </p:nvSpPr>
        <p:spPr>
          <a:xfrm>
            <a:off x="457200" y="1447800"/>
            <a:ext cx="8229600" cy="4678362"/>
          </a:xfrm>
          <a:prstGeom prst="rect">
            <a:avLst/>
          </a:prstGeom>
          <a:noFill/>
          <a:ln>
            <a:noFill/>
          </a:ln>
        </p:spPr>
        <p:txBody>
          <a:bodyPr lIns="91425" tIns="45700" rIns="91425" bIns="45700" anchor="t" anchorCtr="0">
            <a:noAutofit/>
          </a:bodyPr>
          <a:lstStyle/>
          <a:p>
            <a:pPr marL="342900" marR="0" lvl="0" indent="-342900" algn="l" rtl="0">
              <a:spcBef>
                <a:spcPts val="1160"/>
              </a:spcBef>
              <a:buClr>
                <a:schemeClr val="lt1"/>
              </a:buClr>
              <a:buSzPct val="109375"/>
              <a:buFont typeface="Arial"/>
              <a:buChar char="●"/>
            </a:pPr>
            <a:r>
              <a:rPr lang="en" sz="3200" b="1" i="0" u="sng" strike="noStrike" cap="none">
                <a:solidFill>
                  <a:schemeClr val="lt1"/>
                </a:solidFill>
                <a:latin typeface="Calibri"/>
                <a:ea typeface="Calibri"/>
                <a:cs typeface="Calibri"/>
                <a:sym typeface="Calibri"/>
              </a:rPr>
              <a:t>Relate</a:t>
            </a:r>
            <a:r>
              <a:rPr lang="en" sz="3200" b="1" i="0" u="none" strike="noStrike" cap="none">
                <a:solidFill>
                  <a:schemeClr val="lt1"/>
                </a:solidFill>
                <a:latin typeface="Calibri"/>
                <a:ea typeface="Calibri"/>
                <a:cs typeface="Calibri"/>
                <a:sym typeface="Calibri"/>
              </a:rPr>
              <a:t>:</a:t>
            </a:r>
            <a:r>
              <a:rPr lang="en" sz="3200" b="0" i="0" u="none" strike="noStrike" cap="none">
                <a:solidFill>
                  <a:schemeClr val="lt1"/>
                </a:solidFill>
                <a:latin typeface="Calibri"/>
                <a:ea typeface="Calibri"/>
                <a:cs typeface="Calibri"/>
                <a:sym typeface="Calibri"/>
              </a:rPr>
              <a:t> Show how the topic had an effect on something else and/or the connection(s) between two things.</a:t>
            </a:r>
          </a:p>
          <a:p>
            <a:pPr marL="342900" marR="0" lvl="0" indent="-342900" algn="l" rtl="0">
              <a:spcBef>
                <a:spcPts val="1160"/>
              </a:spcBef>
              <a:buClr>
                <a:schemeClr val="lt1"/>
              </a:buClr>
              <a:buSzPct val="109375"/>
              <a:buFont typeface="Arial"/>
              <a:buChar char="●"/>
            </a:pPr>
            <a:r>
              <a:rPr lang="en" sz="3200" b="1" i="0" u="sng" strike="noStrike" cap="none">
                <a:solidFill>
                  <a:schemeClr val="lt1"/>
                </a:solidFill>
                <a:latin typeface="Calibri"/>
                <a:ea typeface="Calibri"/>
                <a:cs typeface="Calibri"/>
                <a:sym typeface="Calibri"/>
              </a:rPr>
              <a:t>Analyze</a:t>
            </a:r>
            <a:r>
              <a:rPr lang="en" sz="3200" b="1" i="0" u="none" strike="noStrike" cap="none">
                <a:solidFill>
                  <a:schemeClr val="lt1"/>
                </a:solidFill>
                <a:latin typeface="Calibri"/>
                <a:ea typeface="Calibri"/>
                <a:cs typeface="Calibri"/>
                <a:sym typeface="Calibri"/>
              </a:rPr>
              <a:t>: </a:t>
            </a:r>
            <a:r>
              <a:rPr lang="en" sz="3200" b="0" i="0" u="none" strike="noStrike" cap="none">
                <a:solidFill>
                  <a:schemeClr val="lt1"/>
                </a:solidFill>
                <a:latin typeface="Calibri"/>
                <a:ea typeface="Calibri"/>
                <a:cs typeface="Calibri"/>
                <a:sym typeface="Calibri"/>
              </a:rPr>
              <a:t>Separate something into parts and discuss or examine each part.</a:t>
            </a:r>
          </a:p>
          <a:p>
            <a:pPr marL="342900" marR="0" lvl="0" indent="-342900" algn="l" rtl="0">
              <a:spcBef>
                <a:spcPts val="1160"/>
              </a:spcBef>
              <a:buClr>
                <a:schemeClr val="lt1"/>
              </a:buClr>
              <a:buSzPct val="109375"/>
              <a:buFont typeface="Arial"/>
              <a:buChar char="●"/>
            </a:pPr>
            <a:r>
              <a:rPr lang="en" sz="3200" b="1" i="0" u="sng" strike="noStrike" cap="none">
                <a:solidFill>
                  <a:schemeClr val="lt1"/>
                </a:solidFill>
                <a:latin typeface="Calibri"/>
                <a:ea typeface="Calibri"/>
                <a:cs typeface="Calibri"/>
                <a:sym typeface="Calibri"/>
              </a:rPr>
              <a:t>Describe</a:t>
            </a:r>
            <a:r>
              <a:rPr lang="en" sz="3200" b="1" i="0" u="none" strike="noStrike" cap="none">
                <a:solidFill>
                  <a:schemeClr val="lt1"/>
                </a:solidFill>
                <a:latin typeface="Calibri"/>
                <a:ea typeface="Calibri"/>
                <a:cs typeface="Calibri"/>
                <a:sym typeface="Calibri"/>
              </a:rPr>
              <a:t>: </a:t>
            </a:r>
            <a:r>
              <a:rPr lang="en" sz="3200" b="0" i="0" u="none" strike="noStrike" cap="none">
                <a:solidFill>
                  <a:schemeClr val="lt1"/>
                </a:solidFill>
                <a:latin typeface="Calibri"/>
                <a:ea typeface="Calibri"/>
                <a:cs typeface="Calibri"/>
                <a:sym typeface="Calibri"/>
              </a:rPr>
              <a:t>Give an account of something by giving details of characteristics, qualities, and parts.</a:t>
            </a:r>
          </a:p>
          <a:p>
            <a:pPr marL="342900" marR="0" lvl="0" indent="-342900" algn="l" rtl="0">
              <a:spcBef>
                <a:spcPts val="1160"/>
              </a:spcBef>
              <a:buClr>
                <a:schemeClr val="lt1"/>
              </a:buClr>
              <a:buSzPct val="109375"/>
              <a:buFont typeface="Arial"/>
              <a:buChar char="●"/>
            </a:pPr>
            <a:r>
              <a:rPr lang="en" sz="3200" b="1" i="0" u="sng" strike="noStrike" cap="none">
                <a:solidFill>
                  <a:schemeClr val="lt1"/>
                </a:solidFill>
                <a:latin typeface="Calibri"/>
                <a:ea typeface="Calibri"/>
                <a:cs typeface="Calibri"/>
                <a:sym typeface="Calibri"/>
              </a:rPr>
              <a:t>Summarize</a:t>
            </a:r>
            <a:r>
              <a:rPr lang="en" sz="3200" b="1" i="0" u="none" strike="noStrike" cap="none">
                <a:solidFill>
                  <a:schemeClr val="lt1"/>
                </a:solidFill>
                <a:latin typeface="Calibri"/>
                <a:ea typeface="Calibri"/>
                <a:cs typeface="Calibri"/>
                <a:sym typeface="Calibri"/>
              </a:rPr>
              <a:t>: </a:t>
            </a:r>
            <a:r>
              <a:rPr lang="en" sz="3200" b="0" i="0" u="none" strike="noStrike" cap="none">
                <a:solidFill>
                  <a:schemeClr val="lt1"/>
                </a:solidFill>
                <a:latin typeface="Calibri"/>
                <a:ea typeface="Calibri"/>
                <a:cs typeface="Calibri"/>
                <a:sym typeface="Calibri"/>
              </a:rPr>
              <a:t>Give a shortened account, including the main points and highlights and leaving out uneccessary details.</a:t>
            </a:r>
          </a:p>
          <a:p>
            <a:pPr marL="342900" marR="0" lvl="0" indent="-342900" algn="l" rtl="0">
              <a:spcBef>
                <a:spcPts val="640"/>
              </a:spcBef>
              <a:buClr>
                <a:schemeClr val="lt1"/>
              </a:buClr>
              <a:buSzPct val="59375"/>
              <a:buFont typeface="Calibri"/>
              <a:buNone/>
            </a:pPr>
            <a:endParaRPr sz="32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 sz="6600" b="1" i="0" u="none" strike="noStrike" cap="none">
                <a:solidFill>
                  <a:srgbClr val="3366FF"/>
                </a:solidFill>
                <a:latin typeface="Arial"/>
                <a:ea typeface="Arial"/>
                <a:cs typeface="Arial"/>
                <a:sym typeface="Arial"/>
              </a:rPr>
              <a:t>Prompt Key Words</a:t>
            </a:r>
          </a:p>
        </p:txBody>
      </p:sp>
      <p:sp>
        <p:nvSpPr>
          <p:cNvPr id="184" name="Shape 184"/>
          <p:cNvSpPr txBox="1">
            <a:spLocks noGrp="1"/>
          </p:cNvSpPr>
          <p:nvPr>
            <p:ph type="body" idx="1"/>
          </p:nvPr>
        </p:nvSpPr>
        <p:spPr>
          <a:xfrm>
            <a:off x="457200" y="1600200"/>
            <a:ext cx="8305799" cy="5029199"/>
          </a:xfrm>
          <a:prstGeom prst="rect">
            <a:avLst/>
          </a:prstGeom>
          <a:noFill/>
          <a:ln>
            <a:noFill/>
          </a:ln>
        </p:spPr>
        <p:txBody>
          <a:bodyPr lIns="91425" tIns="45700" rIns="91425" bIns="45700" anchor="t" anchorCtr="0">
            <a:noAutofit/>
          </a:bodyPr>
          <a:lstStyle/>
          <a:p>
            <a:pPr marL="342900" marR="0" lvl="0" indent="-342900" algn="l" rtl="0">
              <a:spcBef>
                <a:spcPts val="1020"/>
              </a:spcBef>
              <a:buClr>
                <a:schemeClr val="lt1"/>
              </a:buClr>
              <a:buSzPct val="95312"/>
              <a:buFont typeface="Arial"/>
              <a:buChar char="●"/>
            </a:pPr>
            <a:r>
              <a:rPr lang="en" sz="3200" b="1" i="0" u="sng" strike="noStrike" cap="none">
                <a:solidFill>
                  <a:schemeClr val="lt1"/>
                </a:solidFill>
                <a:latin typeface="Calibri"/>
                <a:ea typeface="Calibri"/>
                <a:cs typeface="Calibri"/>
                <a:sym typeface="Calibri"/>
              </a:rPr>
              <a:t>Compare</a:t>
            </a:r>
            <a:r>
              <a:rPr lang="en" sz="3200" b="1" i="0" u="none" strike="noStrike" cap="none">
                <a:solidFill>
                  <a:schemeClr val="lt1"/>
                </a:solidFill>
                <a:latin typeface="Calibri"/>
                <a:ea typeface="Calibri"/>
                <a:cs typeface="Calibri"/>
                <a:sym typeface="Calibri"/>
              </a:rPr>
              <a:t>:</a:t>
            </a:r>
            <a:r>
              <a:rPr lang="en" sz="3200" b="0" i="0" u="none" strike="noStrike" cap="none">
                <a:solidFill>
                  <a:schemeClr val="lt1"/>
                </a:solidFill>
                <a:latin typeface="Calibri"/>
                <a:ea typeface="Calibri"/>
                <a:cs typeface="Calibri"/>
                <a:sym typeface="Calibri"/>
              </a:rPr>
              <a:t> Show how two things are both alike and different. </a:t>
            </a:r>
          </a:p>
          <a:p>
            <a:pPr marL="342900" marR="0" lvl="0" indent="-342900" algn="l" rtl="0">
              <a:spcBef>
                <a:spcPts val="1020"/>
              </a:spcBef>
              <a:buClr>
                <a:schemeClr val="lt1"/>
              </a:buClr>
              <a:buSzPct val="95312"/>
              <a:buFont typeface="Arial"/>
              <a:buChar char="●"/>
            </a:pPr>
            <a:r>
              <a:rPr lang="en" sz="3200" b="1" i="0" u="sng" strike="noStrike" cap="none">
                <a:solidFill>
                  <a:schemeClr val="lt1"/>
                </a:solidFill>
                <a:latin typeface="Calibri"/>
                <a:ea typeface="Calibri"/>
                <a:cs typeface="Calibri"/>
                <a:sym typeface="Calibri"/>
              </a:rPr>
              <a:t>Contrast</a:t>
            </a:r>
            <a:r>
              <a:rPr lang="en" sz="3200" b="1" i="0" u="none" strike="noStrike" cap="none">
                <a:solidFill>
                  <a:schemeClr val="lt1"/>
                </a:solidFill>
                <a:latin typeface="Calibri"/>
                <a:ea typeface="Calibri"/>
                <a:cs typeface="Calibri"/>
                <a:sym typeface="Calibri"/>
              </a:rPr>
              <a:t>:</a:t>
            </a:r>
            <a:r>
              <a:rPr lang="en" sz="3200" b="0" i="0" u="none" strike="noStrike" cap="none">
                <a:solidFill>
                  <a:schemeClr val="lt1"/>
                </a:solidFill>
                <a:latin typeface="Calibri"/>
                <a:ea typeface="Calibri"/>
                <a:cs typeface="Calibri"/>
                <a:sym typeface="Calibri"/>
              </a:rPr>
              <a:t> Show only the differences between two things.</a:t>
            </a:r>
          </a:p>
          <a:p>
            <a:pPr marL="342900" marR="0" lvl="0" indent="-342900" algn="l" rtl="0">
              <a:spcBef>
                <a:spcPts val="1020"/>
              </a:spcBef>
              <a:buClr>
                <a:schemeClr val="lt1"/>
              </a:buClr>
              <a:buSzPct val="95312"/>
              <a:buFont typeface="Arial"/>
              <a:buChar char="●"/>
            </a:pPr>
            <a:r>
              <a:rPr lang="en" sz="3200" b="1" i="0" u="sng" strike="noStrike" cap="none">
                <a:solidFill>
                  <a:schemeClr val="lt1"/>
                </a:solidFill>
                <a:latin typeface="Calibri"/>
                <a:ea typeface="Calibri"/>
                <a:cs typeface="Calibri"/>
                <a:sym typeface="Calibri"/>
              </a:rPr>
              <a:t>Evaluate</a:t>
            </a:r>
            <a:r>
              <a:rPr lang="en" sz="3200" b="1" i="0" u="none" strike="noStrike" cap="none">
                <a:solidFill>
                  <a:schemeClr val="lt1"/>
                </a:solidFill>
                <a:latin typeface="Calibri"/>
                <a:ea typeface="Calibri"/>
                <a:cs typeface="Calibri"/>
                <a:sym typeface="Calibri"/>
              </a:rPr>
              <a:t>: </a:t>
            </a:r>
            <a:r>
              <a:rPr lang="en" sz="3200" b="0" i="0" u="none" strike="noStrike" cap="none">
                <a:solidFill>
                  <a:schemeClr val="lt1"/>
                </a:solidFill>
                <a:latin typeface="Calibri"/>
                <a:ea typeface="Calibri"/>
                <a:cs typeface="Calibri"/>
                <a:sym typeface="Calibri"/>
              </a:rPr>
              <a:t>Give an opinion telling the positive and negative qualities of something.</a:t>
            </a:r>
          </a:p>
          <a:p>
            <a:pPr marL="342900" marR="0" lvl="0" indent="-342900" algn="l" rtl="0">
              <a:spcBef>
                <a:spcPts val="1020"/>
              </a:spcBef>
              <a:buClr>
                <a:schemeClr val="lt1"/>
              </a:buClr>
              <a:buSzPct val="95312"/>
              <a:buFont typeface="Arial"/>
              <a:buChar char="●"/>
            </a:pPr>
            <a:r>
              <a:rPr lang="en" sz="3200" b="1" i="0" u="sng" strike="noStrike" cap="none">
                <a:solidFill>
                  <a:schemeClr val="lt1"/>
                </a:solidFill>
                <a:latin typeface="Calibri"/>
                <a:ea typeface="Calibri"/>
                <a:cs typeface="Calibri"/>
                <a:sym typeface="Calibri"/>
              </a:rPr>
              <a:t>Agree / Disagree</a:t>
            </a:r>
            <a:r>
              <a:rPr lang="en" sz="3200" b="1" i="0" u="none" strike="noStrike" cap="none">
                <a:solidFill>
                  <a:schemeClr val="lt1"/>
                </a:solidFill>
                <a:latin typeface="Calibri"/>
                <a:ea typeface="Calibri"/>
                <a:cs typeface="Calibri"/>
                <a:sym typeface="Calibri"/>
              </a:rPr>
              <a:t>:</a:t>
            </a:r>
            <a:r>
              <a:rPr lang="en" sz="3200" b="0" i="0" u="none" strike="noStrike" cap="none">
                <a:solidFill>
                  <a:schemeClr val="lt1"/>
                </a:solidFill>
                <a:latin typeface="Calibri"/>
                <a:ea typeface="Calibri"/>
                <a:cs typeface="Calibri"/>
                <a:sym typeface="Calibri"/>
              </a:rPr>
              <a:t> Give your opinion about the topic.  Express </a:t>
            </a:r>
            <a:r>
              <a:rPr lang="en" sz="3200" b="0" i="1" u="none" strike="noStrike" cap="none">
                <a:solidFill>
                  <a:schemeClr val="lt1"/>
                </a:solidFill>
                <a:latin typeface="Calibri"/>
                <a:ea typeface="Calibri"/>
                <a:cs typeface="Calibri"/>
                <a:sym typeface="Calibri"/>
              </a:rPr>
              <a:t>either</a:t>
            </a:r>
            <a:r>
              <a:rPr lang="en" sz="3200" b="0" i="0" u="none" strike="noStrike" cap="none">
                <a:solidFill>
                  <a:schemeClr val="lt1"/>
                </a:solidFill>
                <a:latin typeface="Calibri"/>
                <a:ea typeface="Calibri"/>
                <a:cs typeface="Calibri"/>
                <a:sym typeface="Calibri"/>
              </a:rPr>
              <a:t> a positive or a negative opinion and support your opinion. </a:t>
            </a:r>
          </a:p>
          <a:p>
            <a:pPr marL="342900" marR="0" lvl="0" indent="-342900" algn="l" rtl="0">
              <a:spcBef>
                <a:spcPts val="640"/>
              </a:spcBef>
              <a:buClr>
                <a:schemeClr val="lt1"/>
              </a:buClr>
              <a:buSzPct val="59375"/>
              <a:buFont typeface="Calibri"/>
              <a:buNone/>
            </a:pPr>
            <a:endParaRPr sz="32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p:nvPr/>
        </p:nvSpPr>
        <p:spPr>
          <a:xfrm>
            <a:off x="2178263" y="457200"/>
            <a:ext cx="3775457"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0" i="0" u="sng" strike="noStrike" cap="none">
                <a:solidFill>
                  <a:schemeClr val="lt1"/>
                </a:solidFill>
                <a:latin typeface="Garamond"/>
                <a:ea typeface="Garamond"/>
                <a:cs typeface="Garamond"/>
                <a:sym typeface="Garamond"/>
              </a:rPr>
              <a:t>Breaking Down a Prompt</a:t>
            </a:r>
          </a:p>
        </p:txBody>
      </p:sp>
      <p:sp>
        <p:nvSpPr>
          <p:cNvPr id="190" name="Shape 190"/>
          <p:cNvSpPr/>
          <p:nvPr/>
        </p:nvSpPr>
        <p:spPr>
          <a:xfrm>
            <a:off x="609600" y="1305341"/>
            <a:ext cx="7467600" cy="47089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1" i="0" u="none" strike="noStrike" cap="none">
                <a:solidFill>
                  <a:schemeClr val="lt1"/>
                </a:solidFill>
                <a:latin typeface="Garamond"/>
                <a:ea typeface="Garamond"/>
                <a:cs typeface="Garamond"/>
                <a:sym typeface="Garamond"/>
              </a:rPr>
              <a:t>What is </a:t>
            </a:r>
            <a:r>
              <a:rPr lang="en" sz="2400" b="1" i="0" u="sng" strike="noStrike" cap="none">
                <a:solidFill>
                  <a:schemeClr val="lt1"/>
                </a:solidFill>
                <a:latin typeface="Garamond"/>
                <a:ea typeface="Garamond"/>
                <a:cs typeface="Garamond"/>
                <a:sym typeface="Garamond"/>
              </a:rPr>
              <a:t>one important </a:t>
            </a:r>
            <a:r>
              <a:rPr lang="en" sz="2400" b="1" i="0" u="sng" strike="noStrike" cap="none">
                <a:solidFill>
                  <a:srgbClr val="FF0000"/>
                </a:solidFill>
                <a:latin typeface="Garamond"/>
                <a:ea typeface="Garamond"/>
                <a:cs typeface="Garamond"/>
                <a:sym typeface="Garamond"/>
              </a:rPr>
              <a:t>goal</a:t>
            </a:r>
            <a:r>
              <a:rPr lang="en" sz="2400" b="1" i="0" u="none" strike="noStrike" cap="none">
                <a:solidFill>
                  <a:schemeClr val="lt1"/>
                </a:solidFill>
                <a:latin typeface="Garamond"/>
                <a:ea typeface="Garamond"/>
                <a:cs typeface="Garamond"/>
                <a:sym typeface="Garamond"/>
              </a:rPr>
              <a:t> you would like to </a:t>
            </a:r>
            <a:r>
              <a:rPr lang="en" sz="2400" b="1" i="0" u="sng" strike="noStrike" cap="none">
                <a:solidFill>
                  <a:srgbClr val="FF0000"/>
                </a:solidFill>
                <a:latin typeface="Garamond"/>
                <a:ea typeface="Garamond"/>
                <a:cs typeface="Garamond"/>
                <a:sym typeface="Garamond"/>
              </a:rPr>
              <a:t>achieve</a:t>
            </a:r>
            <a:r>
              <a:rPr lang="en" sz="2400" b="1" i="0" u="none" strike="noStrike" cap="none">
                <a:solidFill>
                  <a:schemeClr val="lt1"/>
                </a:solidFill>
                <a:latin typeface="Garamond"/>
                <a:ea typeface="Garamond"/>
                <a:cs typeface="Garamond"/>
                <a:sym typeface="Garamond"/>
              </a:rPr>
              <a:t> in the </a:t>
            </a:r>
            <a:r>
              <a:rPr lang="en" sz="2400" b="1" i="0" u="sng" strike="noStrike" cap="none">
                <a:solidFill>
                  <a:schemeClr val="lt1"/>
                </a:solidFill>
                <a:latin typeface="Garamond"/>
                <a:ea typeface="Garamond"/>
                <a:cs typeface="Garamond"/>
                <a:sym typeface="Garamond"/>
              </a:rPr>
              <a:t>next few years</a:t>
            </a:r>
            <a:r>
              <a:rPr lang="en" sz="2400" b="1" i="0" u="none" strike="noStrike" cap="none">
                <a:solidFill>
                  <a:schemeClr val="lt1"/>
                </a:solidFill>
                <a:latin typeface="Garamond"/>
                <a:ea typeface="Garamond"/>
                <a:cs typeface="Garamond"/>
                <a:sym typeface="Garamond"/>
              </a:rPr>
              <a:t>?</a:t>
            </a:r>
            <a:br>
              <a:rPr lang="en" sz="2400" b="1" i="0" u="none" strike="noStrike" cap="none">
                <a:solidFill>
                  <a:schemeClr val="lt1"/>
                </a:solidFill>
                <a:latin typeface="Garamond"/>
                <a:ea typeface="Garamond"/>
                <a:cs typeface="Garamond"/>
                <a:sym typeface="Garamond"/>
              </a:rPr>
            </a:br>
            <a:r>
              <a:rPr lang="en" sz="2400" b="1" i="0" u="none" strike="noStrike" cap="none">
                <a:solidFill>
                  <a:schemeClr val="lt1"/>
                </a:solidFill>
                <a:latin typeface="Garamond"/>
                <a:ea typeface="Garamond"/>
                <a:cs typeface="Garamond"/>
                <a:sym typeface="Garamond"/>
              </a:rPr>
              <a:t/>
            </a:r>
            <a:br>
              <a:rPr lang="en" sz="2400" b="1" i="0" u="none" strike="noStrike" cap="none">
                <a:solidFill>
                  <a:schemeClr val="lt1"/>
                </a:solidFill>
                <a:latin typeface="Garamond"/>
                <a:ea typeface="Garamond"/>
                <a:cs typeface="Garamond"/>
                <a:sym typeface="Garamond"/>
              </a:rPr>
            </a:br>
            <a:r>
              <a:rPr lang="en" sz="2400" b="1" i="0" u="none" strike="noStrike" cap="none">
                <a:solidFill>
                  <a:schemeClr val="lt1"/>
                </a:solidFill>
                <a:latin typeface="Garamond"/>
                <a:ea typeface="Garamond"/>
                <a:cs typeface="Garamond"/>
                <a:sym typeface="Garamond"/>
              </a:rPr>
              <a:t>In your essay, </a:t>
            </a:r>
            <a:r>
              <a:rPr lang="en" sz="2400" b="1" i="0" u="sng" strike="noStrike" cap="none">
                <a:solidFill>
                  <a:schemeClr val="lt1"/>
                </a:solidFill>
                <a:latin typeface="Garamond"/>
                <a:ea typeface="Garamond"/>
                <a:cs typeface="Garamond"/>
                <a:sym typeface="Garamond"/>
              </a:rPr>
              <a:t>identify</a:t>
            </a:r>
            <a:r>
              <a:rPr lang="en" sz="2400" b="1" i="0" u="none" strike="noStrike" cap="none">
                <a:solidFill>
                  <a:schemeClr val="lt1"/>
                </a:solidFill>
                <a:latin typeface="Garamond"/>
                <a:ea typeface="Garamond"/>
                <a:cs typeface="Garamond"/>
                <a:sym typeface="Garamond"/>
              </a:rPr>
              <a:t> that one </a:t>
            </a:r>
            <a:r>
              <a:rPr lang="en" sz="2400" b="1" i="0" u="sng" strike="noStrike" cap="none">
                <a:solidFill>
                  <a:srgbClr val="FF0000"/>
                </a:solidFill>
                <a:latin typeface="Garamond"/>
                <a:ea typeface="Garamond"/>
                <a:cs typeface="Garamond"/>
                <a:sym typeface="Garamond"/>
              </a:rPr>
              <a:t>goal</a:t>
            </a:r>
            <a:r>
              <a:rPr lang="en" sz="2400" b="1" i="0" u="none" strike="noStrike" cap="none">
                <a:solidFill>
                  <a:schemeClr val="lt1"/>
                </a:solidFill>
                <a:latin typeface="Garamond"/>
                <a:ea typeface="Garamond"/>
                <a:cs typeface="Garamond"/>
                <a:sym typeface="Garamond"/>
              </a:rPr>
              <a:t> and </a:t>
            </a:r>
            <a:r>
              <a:rPr lang="en" sz="2400" b="1" i="0" u="sng" strike="noStrike" cap="none">
                <a:solidFill>
                  <a:schemeClr val="lt1"/>
                </a:solidFill>
                <a:latin typeface="Garamond"/>
                <a:ea typeface="Garamond"/>
                <a:cs typeface="Garamond"/>
                <a:sym typeface="Garamond"/>
              </a:rPr>
              <a:t>explain</a:t>
            </a:r>
            <a:r>
              <a:rPr lang="en" sz="2400" b="1" i="0" u="none" strike="noStrike" cap="none">
                <a:solidFill>
                  <a:schemeClr val="lt1"/>
                </a:solidFill>
                <a:latin typeface="Garamond"/>
                <a:ea typeface="Garamond"/>
                <a:cs typeface="Garamond"/>
                <a:sym typeface="Garamond"/>
              </a:rPr>
              <a:t> how you plan to </a:t>
            </a:r>
            <a:r>
              <a:rPr lang="en" sz="2400" b="1" i="0" u="sng" strike="noStrike" cap="none">
                <a:solidFill>
                  <a:srgbClr val="FF0000"/>
                </a:solidFill>
                <a:latin typeface="Garamond"/>
                <a:ea typeface="Garamond"/>
                <a:cs typeface="Garamond"/>
                <a:sym typeface="Garamond"/>
              </a:rPr>
              <a:t>achieve</a:t>
            </a:r>
            <a:r>
              <a:rPr lang="en" sz="2400" b="1" i="0" u="none" strike="noStrike" cap="none">
                <a:solidFill>
                  <a:schemeClr val="lt1"/>
                </a:solidFill>
                <a:latin typeface="Garamond"/>
                <a:ea typeface="Garamond"/>
                <a:cs typeface="Garamond"/>
                <a:sym typeface="Garamond"/>
              </a:rPr>
              <a:t> it. Use your </a:t>
            </a:r>
            <a:r>
              <a:rPr lang="en" sz="2400" b="1" i="0" u="sng" strike="noStrike" cap="none">
                <a:solidFill>
                  <a:schemeClr val="lt1"/>
                </a:solidFill>
                <a:latin typeface="Garamond"/>
                <a:ea typeface="Garamond"/>
                <a:cs typeface="Garamond"/>
                <a:sym typeface="Garamond"/>
              </a:rPr>
              <a:t>personal observations</a:t>
            </a:r>
            <a:r>
              <a:rPr lang="en" sz="2400" b="1" i="0" u="none" strike="noStrike" cap="none">
                <a:solidFill>
                  <a:schemeClr val="lt1"/>
                </a:solidFill>
                <a:latin typeface="Garamond"/>
                <a:ea typeface="Garamond"/>
                <a:cs typeface="Garamond"/>
                <a:sym typeface="Garamond"/>
              </a:rPr>
              <a:t>, </a:t>
            </a:r>
            <a:r>
              <a:rPr lang="en" sz="2400" b="1" i="0" u="sng" strike="noStrike" cap="none">
                <a:solidFill>
                  <a:schemeClr val="lt1"/>
                </a:solidFill>
                <a:latin typeface="Garamond"/>
                <a:ea typeface="Garamond"/>
                <a:cs typeface="Garamond"/>
                <a:sym typeface="Garamond"/>
              </a:rPr>
              <a:t>experience</a:t>
            </a:r>
            <a:r>
              <a:rPr lang="en" sz="2400" b="1" i="0" u="none" strike="noStrike" cap="none">
                <a:solidFill>
                  <a:schemeClr val="lt1"/>
                </a:solidFill>
                <a:latin typeface="Garamond"/>
                <a:ea typeface="Garamond"/>
                <a:cs typeface="Garamond"/>
                <a:sym typeface="Garamond"/>
              </a:rPr>
              <a:t>, and </a:t>
            </a:r>
            <a:r>
              <a:rPr lang="en" sz="2400" b="1" i="0" u="sng" strike="noStrike" cap="none">
                <a:solidFill>
                  <a:schemeClr val="lt1"/>
                </a:solidFill>
                <a:latin typeface="Garamond"/>
                <a:ea typeface="Garamond"/>
                <a:cs typeface="Garamond"/>
                <a:sym typeface="Garamond"/>
              </a:rPr>
              <a:t>knowledge</a:t>
            </a:r>
            <a:r>
              <a:rPr lang="en" sz="2400" b="1" i="0" u="none" strike="noStrike" cap="none">
                <a:solidFill>
                  <a:schemeClr val="lt1"/>
                </a:solidFill>
                <a:latin typeface="Garamond"/>
                <a:ea typeface="Garamond"/>
                <a:cs typeface="Garamond"/>
                <a:sym typeface="Garamond"/>
              </a:rPr>
              <a:t> to support your essay.</a:t>
            </a:r>
            <a:br>
              <a:rPr lang="en" sz="2400" b="1" i="0" u="none" strike="noStrike" cap="none">
                <a:solidFill>
                  <a:schemeClr val="lt1"/>
                </a:solidFill>
                <a:latin typeface="Garamond"/>
                <a:ea typeface="Garamond"/>
                <a:cs typeface="Garamond"/>
                <a:sym typeface="Garamond"/>
              </a:rPr>
            </a:br>
            <a:r>
              <a:rPr lang="en" sz="2400" b="1" i="0" u="none" strike="noStrike" cap="none">
                <a:solidFill>
                  <a:schemeClr val="lt1"/>
                </a:solidFill>
                <a:latin typeface="Garamond"/>
                <a:ea typeface="Garamond"/>
                <a:cs typeface="Garamond"/>
                <a:sym typeface="Garamond"/>
              </a:rPr>
              <a:t/>
            </a:r>
            <a:br>
              <a:rPr lang="en" sz="2400" b="1" i="0" u="none" strike="noStrike" cap="none">
                <a:solidFill>
                  <a:schemeClr val="lt1"/>
                </a:solidFill>
                <a:latin typeface="Garamond"/>
                <a:ea typeface="Garamond"/>
                <a:cs typeface="Garamond"/>
                <a:sym typeface="Garamond"/>
              </a:rPr>
            </a:br>
            <a:r>
              <a:rPr lang="en" sz="2400" b="0" i="0" u="none" strike="noStrike" cap="none">
                <a:solidFill>
                  <a:schemeClr val="lt1"/>
                </a:solidFill>
                <a:latin typeface="Garamond"/>
                <a:ea typeface="Garamond"/>
                <a:cs typeface="Garamond"/>
                <a:sym typeface="Garamond"/>
              </a:rPr>
              <a:t>Notice that the words </a:t>
            </a:r>
            <a:r>
              <a:rPr lang="en" sz="2400" b="0" i="0" u="sng" strike="noStrike" cap="none">
                <a:solidFill>
                  <a:srgbClr val="FF0000"/>
                </a:solidFill>
                <a:latin typeface="Garamond"/>
                <a:ea typeface="Garamond"/>
                <a:cs typeface="Garamond"/>
                <a:sym typeface="Garamond"/>
              </a:rPr>
              <a:t>goal</a:t>
            </a:r>
            <a:r>
              <a:rPr lang="en" sz="2400" b="0" i="0" u="none" strike="noStrike" cap="none">
                <a:solidFill>
                  <a:schemeClr val="lt1"/>
                </a:solidFill>
                <a:latin typeface="Garamond"/>
                <a:ea typeface="Garamond"/>
                <a:cs typeface="Garamond"/>
                <a:sym typeface="Garamond"/>
              </a:rPr>
              <a:t> and </a:t>
            </a:r>
            <a:r>
              <a:rPr lang="en" sz="2400" b="0" i="0" u="sng" strike="noStrike" cap="none">
                <a:solidFill>
                  <a:srgbClr val="FF0000"/>
                </a:solidFill>
                <a:latin typeface="Garamond"/>
                <a:ea typeface="Garamond"/>
                <a:cs typeface="Garamond"/>
                <a:sym typeface="Garamond"/>
              </a:rPr>
              <a:t>achieve</a:t>
            </a:r>
            <a:r>
              <a:rPr lang="en" sz="2400" b="0" i="0" u="none" strike="noStrike" cap="none">
                <a:solidFill>
                  <a:schemeClr val="lt1"/>
                </a:solidFill>
                <a:latin typeface="Garamond"/>
                <a:ea typeface="Garamond"/>
                <a:cs typeface="Garamond"/>
                <a:sym typeface="Garamond"/>
              </a:rPr>
              <a:t> are each repeated twice. Clearly, they are important key words within the essay prompt. The topic for the prompt is a </a:t>
            </a:r>
            <a:r>
              <a:rPr lang="en" sz="2400" b="0" i="0" u="sng" strike="noStrike" cap="none">
                <a:solidFill>
                  <a:schemeClr val="lt1"/>
                </a:solidFill>
                <a:latin typeface="Garamond"/>
                <a:ea typeface="Garamond"/>
                <a:cs typeface="Garamond"/>
                <a:sym typeface="Garamond"/>
              </a:rPr>
              <a:t>goal</a:t>
            </a:r>
            <a:r>
              <a:rPr lang="en" sz="2400" b="0" i="0" u="none" strike="noStrike" cap="none">
                <a:solidFill>
                  <a:schemeClr val="lt1"/>
                </a:solidFill>
                <a:latin typeface="Garamond"/>
                <a:ea typeface="Garamond"/>
                <a:cs typeface="Garamond"/>
                <a:sym typeface="Garamond"/>
              </a:rPr>
              <a:t> that you would like to </a:t>
            </a:r>
            <a:r>
              <a:rPr lang="en" sz="2400" b="0" i="0" u="sng" strike="noStrike" cap="none">
                <a:solidFill>
                  <a:schemeClr val="lt1"/>
                </a:solidFill>
                <a:latin typeface="Garamond"/>
                <a:ea typeface="Garamond"/>
                <a:cs typeface="Garamond"/>
                <a:sym typeface="Garamond"/>
              </a:rPr>
              <a:t>achieve</a:t>
            </a:r>
            <a:r>
              <a:rPr lang="en" sz="2400" b="0" i="0" u="none" strike="noStrike" cap="none">
                <a:solidFill>
                  <a:schemeClr val="lt1"/>
                </a:solidFill>
                <a:latin typeface="Garamond"/>
                <a:ea typeface="Garamond"/>
                <a:cs typeface="Garamond"/>
                <a:sym typeface="Garamond"/>
              </a:rPr>
              <a:t>.</a:t>
            </a:r>
            <a:br>
              <a:rPr lang="en" sz="2400" b="0" i="0" u="none" strike="noStrike" cap="none">
                <a:solidFill>
                  <a:schemeClr val="lt1"/>
                </a:solidFill>
                <a:latin typeface="Garamond"/>
                <a:ea typeface="Garamond"/>
                <a:cs typeface="Garamond"/>
                <a:sym typeface="Garamond"/>
              </a:rPr>
            </a:br>
            <a:r>
              <a:rPr lang="en" sz="2400" b="0" i="0" u="none" strike="noStrike" cap="none">
                <a:solidFill>
                  <a:schemeClr val="lt1"/>
                </a:solidFill>
                <a:latin typeface="Garamond"/>
                <a:ea typeface="Garamond"/>
                <a:cs typeface="Garamond"/>
                <a:sym typeface="Garamond"/>
              </a:rPr>
              <a:t/>
            </a:r>
            <a:br>
              <a:rPr lang="en" sz="2400" b="0" i="0" u="none" strike="noStrike" cap="none">
                <a:solidFill>
                  <a:schemeClr val="lt1"/>
                </a:solidFill>
                <a:latin typeface="Garamond"/>
                <a:ea typeface="Garamond"/>
                <a:cs typeface="Garamond"/>
                <a:sym typeface="Garamond"/>
              </a:rPr>
            </a:br>
            <a:endParaRPr lang="en" sz="2400" b="0" i="0" u="none" strike="noStrike" cap="none">
              <a:solidFill>
                <a:schemeClr val="lt1"/>
              </a:solidFill>
              <a:latin typeface="Garamond"/>
              <a:ea typeface="Garamond"/>
              <a:cs typeface="Garamond"/>
              <a:sym typeface="Garamond"/>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p:nvPr/>
        </p:nvSpPr>
        <p:spPr>
          <a:xfrm>
            <a:off x="2178263" y="457200"/>
            <a:ext cx="3775457"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0" i="0" u="sng" strike="noStrike" cap="none">
                <a:solidFill>
                  <a:schemeClr val="lt1"/>
                </a:solidFill>
                <a:latin typeface="Garamond"/>
                <a:ea typeface="Garamond"/>
                <a:cs typeface="Garamond"/>
                <a:sym typeface="Garamond"/>
              </a:rPr>
              <a:t>Breaking Down a Prompt</a:t>
            </a:r>
          </a:p>
        </p:txBody>
      </p:sp>
      <p:sp>
        <p:nvSpPr>
          <p:cNvPr id="196" name="Shape 196"/>
          <p:cNvSpPr/>
          <p:nvPr/>
        </p:nvSpPr>
        <p:spPr>
          <a:xfrm>
            <a:off x="304800" y="1305341"/>
            <a:ext cx="8458200" cy="59093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1" i="0" u="none" strike="noStrike" cap="none">
                <a:solidFill>
                  <a:schemeClr val="lt1"/>
                </a:solidFill>
                <a:latin typeface="Garamond"/>
                <a:ea typeface="Garamond"/>
                <a:cs typeface="Garamond"/>
                <a:sym typeface="Garamond"/>
              </a:rPr>
              <a:t>What is </a:t>
            </a:r>
            <a:r>
              <a:rPr lang="en" sz="2400" b="1" i="0" u="sng" strike="noStrike" cap="none">
                <a:solidFill>
                  <a:srgbClr val="FFFF00"/>
                </a:solidFill>
                <a:latin typeface="Garamond"/>
                <a:ea typeface="Garamond"/>
                <a:cs typeface="Garamond"/>
                <a:sym typeface="Garamond"/>
              </a:rPr>
              <a:t>one</a:t>
            </a:r>
            <a:r>
              <a:rPr lang="en" sz="2400" b="1" i="0" u="sng" strike="noStrike" cap="none">
                <a:solidFill>
                  <a:schemeClr val="lt1"/>
                </a:solidFill>
                <a:latin typeface="Garamond"/>
                <a:ea typeface="Garamond"/>
                <a:cs typeface="Garamond"/>
                <a:sym typeface="Garamond"/>
              </a:rPr>
              <a:t> important goal</a:t>
            </a:r>
            <a:r>
              <a:rPr lang="en" sz="2400" b="1" i="0" u="none" strike="noStrike" cap="none">
                <a:solidFill>
                  <a:schemeClr val="lt1"/>
                </a:solidFill>
                <a:latin typeface="Garamond"/>
                <a:ea typeface="Garamond"/>
                <a:cs typeface="Garamond"/>
                <a:sym typeface="Garamond"/>
              </a:rPr>
              <a:t> you would like to </a:t>
            </a:r>
            <a:r>
              <a:rPr lang="en" sz="2400" b="1" i="0" u="sng" strike="noStrike" cap="none">
                <a:solidFill>
                  <a:schemeClr val="lt1"/>
                </a:solidFill>
                <a:latin typeface="Garamond"/>
                <a:ea typeface="Garamond"/>
                <a:cs typeface="Garamond"/>
                <a:sym typeface="Garamond"/>
              </a:rPr>
              <a:t>achieve</a:t>
            </a:r>
            <a:r>
              <a:rPr lang="en" sz="2400" b="1" i="0" u="none" strike="noStrike" cap="none">
                <a:solidFill>
                  <a:schemeClr val="lt1"/>
                </a:solidFill>
                <a:latin typeface="Garamond"/>
                <a:ea typeface="Garamond"/>
                <a:cs typeface="Garamond"/>
                <a:sym typeface="Garamond"/>
              </a:rPr>
              <a:t> in the </a:t>
            </a:r>
            <a:r>
              <a:rPr lang="en" sz="2400" b="1" i="0" u="sng" strike="noStrike" cap="none">
                <a:solidFill>
                  <a:schemeClr val="lt1"/>
                </a:solidFill>
                <a:latin typeface="Garamond"/>
                <a:ea typeface="Garamond"/>
                <a:cs typeface="Garamond"/>
                <a:sym typeface="Garamond"/>
              </a:rPr>
              <a:t>next </a:t>
            </a:r>
            <a:r>
              <a:rPr lang="en" sz="2400" b="1" i="0" u="sng" strike="noStrike" cap="none">
                <a:solidFill>
                  <a:srgbClr val="FFFF00"/>
                </a:solidFill>
                <a:latin typeface="Garamond"/>
                <a:ea typeface="Garamond"/>
                <a:cs typeface="Garamond"/>
                <a:sym typeface="Garamond"/>
              </a:rPr>
              <a:t>few</a:t>
            </a:r>
            <a:r>
              <a:rPr lang="en" sz="2400" b="1" i="0" u="sng" strike="noStrike" cap="none">
                <a:solidFill>
                  <a:schemeClr val="lt1"/>
                </a:solidFill>
                <a:latin typeface="Garamond"/>
                <a:ea typeface="Garamond"/>
                <a:cs typeface="Garamond"/>
                <a:sym typeface="Garamond"/>
              </a:rPr>
              <a:t> years</a:t>
            </a:r>
            <a:r>
              <a:rPr lang="en" sz="2400" b="1" i="0" u="none" strike="noStrike" cap="none">
                <a:solidFill>
                  <a:schemeClr val="lt1"/>
                </a:solidFill>
                <a:latin typeface="Garamond"/>
                <a:ea typeface="Garamond"/>
                <a:cs typeface="Garamond"/>
                <a:sym typeface="Garamond"/>
              </a:rPr>
              <a:t>?</a:t>
            </a:r>
            <a:br>
              <a:rPr lang="en" sz="2400" b="1" i="0" u="none" strike="noStrike" cap="none">
                <a:solidFill>
                  <a:schemeClr val="lt1"/>
                </a:solidFill>
                <a:latin typeface="Garamond"/>
                <a:ea typeface="Garamond"/>
                <a:cs typeface="Garamond"/>
                <a:sym typeface="Garamond"/>
              </a:rPr>
            </a:br>
            <a:r>
              <a:rPr lang="en" sz="2400" b="1" i="0" u="none" strike="noStrike" cap="none">
                <a:solidFill>
                  <a:schemeClr val="lt1"/>
                </a:solidFill>
                <a:latin typeface="Garamond"/>
                <a:ea typeface="Garamond"/>
                <a:cs typeface="Garamond"/>
                <a:sym typeface="Garamond"/>
              </a:rPr>
              <a:t/>
            </a:r>
            <a:br>
              <a:rPr lang="en" sz="2400" b="1" i="0" u="none" strike="noStrike" cap="none">
                <a:solidFill>
                  <a:schemeClr val="lt1"/>
                </a:solidFill>
                <a:latin typeface="Garamond"/>
                <a:ea typeface="Garamond"/>
                <a:cs typeface="Garamond"/>
                <a:sym typeface="Garamond"/>
              </a:rPr>
            </a:br>
            <a:r>
              <a:rPr lang="en" sz="2400" b="1" i="0" u="none" strike="noStrike" cap="none">
                <a:solidFill>
                  <a:schemeClr val="lt1"/>
                </a:solidFill>
                <a:latin typeface="Garamond"/>
                <a:ea typeface="Garamond"/>
                <a:cs typeface="Garamond"/>
                <a:sym typeface="Garamond"/>
              </a:rPr>
              <a:t>In your essay, </a:t>
            </a:r>
            <a:r>
              <a:rPr lang="en" sz="2400" b="1" i="0" u="sng" strike="noStrike" cap="none">
                <a:solidFill>
                  <a:schemeClr val="lt1"/>
                </a:solidFill>
                <a:latin typeface="Garamond"/>
                <a:ea typeface="Garamond"/>
                <a:cs typeface="Garamond"/>
                <a:sym typeface="Garamond"/>
              </a:rPr>
              <a:t>identify</a:t>
            </a:r>
            <a:r>
              <a:rPr lang="en" sz="2400" b="1" i="0" u="none" strike="noStrike" cap="none">
                <a:solidFill>
                  <a:schemeClr val="lt1"/>
                </a:solidFill>
                <a:latin typeface="Garamond"/>
                <a:ea typeface="Garamond"/>
                <a:cs typeface="Garamond"/>
                <a:sym typeface="Garamond"/>
              </a:rPr>
              <a:t> that </a:t>
            </a:r>
            <a:r>
              <a:rPr lang="en" sz="2400" b="1" i="0" u="none" strike="noStrike" cap="none">
                <a:solidFill>
                  <a:srgbClr val="FFFF00"/>
                </a:solidFill>
                <a:latin typeface="Garamond"/>
                <a:ea typeface="Garamond"/>
                <a:cs typeface="Garamond"/>
                <a:sym typeface="Garamond"/>
              </a:rPr>
              <a:t>one</a:t>
            </a:r>
            <a:r>
              <a:rPr lang="en" sz="2400" b="1" i="0" u="none" strike="noStrike" cap="none">
                <a:solidFill>
                  <a:schemeClr val="lt1"/>
                </a:solidFill>
                <a:latin typeface="Garamond"/>
                <a:ea typeface="Garamond"/>
                <a:cs typeface="Garamond"/>
                <a:sym typeface="Garamond"/>
              </a:rPr>
              <a:t> </a:t>
            </a:r>
            <a:r>
              <a:rPr lang="en" sz="2400" b="1" i="0" u="sng" strike="noStrike" cap="none">
                <a:solidFill>
                  <a:schemeClr val="lt1"/>
                </a:solidFill>
                <a:latin typeface="Garamond"/>
                <a:ea typeface="Garamond"/>
                <a:cs typeface="Garamond"/>
                <a:sym typeface="Garamond"/>
              </a:rPr>
              <a:t>goal</a:t>
            </a:r>
            <a:r>
              <a:rPr lang="en" sz="2400" b="1" i="0" u="none" strike="noStrike" cap="none">
                <a:solidFill>
                  <a:schemeClr val="lt1"/>
                </a:solidFill>
                <a:latin typeface="Garamond"/>
                <a:ea typeface="Garamond"/>
                <a:cs typeface="Garamond"/>
                <a:sym typeface="Garamond"/>
              </a:rPr>
              <a:t> and </a:t>
            </a:r>
            <a:r>
              <a:rPr lang="en" sz="2400" b="1" i="0" u="sng" strike="noStrike" cap="none">
                <a:solidFill>
                  <a:schemeClr val="lt1"/>
                </a:solidFill>
                <a:latin typeface="Garamond"/>
                <a:ea typeface="Garamond"/>
                <a:cs typeface="Garamond"/>
                <a:sym typeface="Garamond"/>
              </a:rPr>
              <a:t>explain</a:t>
            </a:r>
            <a:r>
              <a:rPr lang="en" sz="2400" b="1" i="0" u="none" strike="noStrike" cap="none">
                <a:solidFill>
                  <a:schemeClr val="lt1"/>
                </a:solidFill>
                <a:latin typeface="Garamond"/>
                <a:ea typeface="Garamond"/>
                <a:cs typeface="Garamond"/>
                <a:sym typeface="Garamond"/>
              </a:rPr>
              <a:t> how you plan to </a:t>
            </a:r>
            <a:r>
              <a:rPr lang="en" sz="2400" b="1" i="0" u="sng" strike="noStrike" cap="none">
                <a:solidFill>
                  <a:schemeClr val="lt1"/>
                </a:solidFill>
                <a:latin typeface="Garamond"/>
                <a:ea typeface="Garamond"/>
                <a:cs typeface="Garamond"/>
                <a:sym typeface="Garamond"/>
              </a:rPr>
              <a:t>achieve</a:t>
            </a:r>
            <a:r>
              <a:rPr lang="en" sz="2400" b="1" i="0" u="none" strike="noStrike" cap="none">
                <a:solidFill>
                  <a:schemeClr val="lt1"/>
                </a:solidFill>
                <a:latin typeface="Garamond"/>
                <a:ea typeface="Garamond"/>
                <a:cs typeface="Garamond"/>
                <a:sym typeface="Garamond"/>
              </a:rPr>
              <a:t> it. Use your </a:t>
            </a:r>
            <a:r>
              <a:rPr lang="en" sz="2400" b="1" i="0" u="sng" strike="noStrike" cap="none">
                <a:solidFill>
                  <a:schemeClr val="lt1"/>
                </a:solidFill>
                <a:latin typeface="Garamond"/>
                <a:ea typeface="Garamond"/>
                <a:cs typeface="Garamond"/>
                <a:sym typeface="Garamond"/>
              </a:rPr>
              <a:t>personal observations</a:t>
            </a:r>
            <a:r>
              <a:rPr lang="en" sz="2400" b="1" i="0" u="none" strike="noStrike" cap="none">
                <a:solidFill>
                  <a:schemeClr val="lt1"/>
                </a:solidFill>
                <a:latin typeface="Garamond"/>
                <a:ea typeface="Garamond"/>
                <a:cs typeface="Garamond"/>
                <a:sym typeface="Garamond"/>
              </a:rPr>
              <a:t>, </a:t>
            </a:r>
            <a:r>
              <a:rPr lang="en" sz="2400" b="1" i="0" u="sng" strike="noStrike" cap="none">
                <a:solidFill>
                  <a:schemeClr val="lt1"/>
                </a:solidFill>
                <a:latin typeface="Garamond"/>
                <a:ea typeface="Garamond"/>
                <a:cs typeface="Garamond"/>
                <a:sym typeface="Garamond"/>
              </a:rPr>
              <a:t>experience</a:t>
            </a:r>
            <a:r>
              <a:rPr lang="en" sz="2400" b="1" i="0" u="none" strike="noStrike" cap="none">
                <a:solidFill>
                  <a:schemeClr val="lt1"/>
                </a:solidFill>
                <a:latin typeface="Garamond"/>
                <a:ea typeface="Garamond"/>
                <a:cs typeface="Garamond"/>
                <a:sym typeface="Garamond"/>
              </a:rPr>
              <a:t>, and </a:t>
            </a:r>
            <a:r>
              <a:rPr lang="en" sz="2400" b="1" i="0" u="sng" strike="noStrike" cap="none">
                <a:solidFill>
                  <a:schemeClr val="lt1"/>
                </a:solidFill>
                <a:latin typeface="Garamond"/>
                <a:ea typeface="Garamond"/>
                <a:cs typeface="Garamond"/>
                <a:sym typeface="Garamond"/>
              </a:rPr>
              <a:t>knowledge</a:t>
            </a:r>
            <a:r>
              <a:rPr lang="en" sz="2400" b="1" i="0" u="none" strike="noStrike" cap="none">
                <a:solidFill>
                  <a:schemeClr val="lt1"/>
                </a:solidFill>
                <a:latin typeface="Garamond"/>
                <a:ea typeface="Garamond"/>
                <a:cs typeface="Garamond"/>
                <a:sym typeface="Garamond"/>
              </a:rPr>
              <a:t> to support your essay.</a:t>
            </a:r>
            <a:br>
              <a:rPr lang="en" sz="2400" b="1" i="0" u="none" strike="noStrike" cap="none">
                <a:solidFill>
                  <a:schemeClr val="lt1"/>
                </a:solidFill>
                <a:latin typeface="Garamond"/>
                <a:ea typeface="Garamond"/>
                <a:cs typeface="Garamond"/>
                <a:sym typeface="Garamond"/>
              </a:rPr>
            </a:br>
            <a:r>
              <a:rPr lang="en" sz="2400" b="1" i="0" u="none" strike="noStrike" cap="none">
                <a:solidFill>
                  <a:schemeClr val="lt1"/>
                </a:solidFill>
                <a:latin typeface="Garamond"/>
                <a:ea typeface="Garamond"/>
                <a:cs typeface="Garamond"/>
                <a:sym typeface="Garamond"/>
              </a:rPr>
              <a:t/>
            </a:r>
            <a:br>
              <a:rPr lang="en" sz="2400" b="1" i="0" u="none" strike="noStrike" cap="none">
                <a:solidFill>
                  <a:schemeClr val="lt1"/>
                </a:solidFill>
                <a:latin typeface="Garamond"/>
                <a:ea typeface="Garamond"/>
                <a:cs typeface="Garamond"/>
                <a:sym typeface="Garamond"/>
              </a:rPr>
            </a:br>
            <a:r>
              <a:rPr lang="en" sz="2000" b="0" i="0" u="none" strike="noStrike" cap="none">
                <a:solidFill>
                  <a:schemeClr val="lt1"/>
                </a:solidFill>
                <a:latin typeface="Garamond"/>
                <a:ea typeface="Garamond"/>
                <a:cs typeface="Garamond"/>
                <a:sym typeface="Garamond"/>
              </a:rPr>
              <a:t>Notice the words </a:t>
            </a:r>
            <a:r>
              <a:rPr lang="en" sz="2000" b="0" i="0" u="sng" strike="noStrike" cap="none">
                <a:solidFill>
                  <a:srgbClr val="FFFF00"/>
                </a:solidFill>
                <a:latin typeface="Garamond"/>
                <a:ea typeface="Garamond"/>
                <a:cs typeface="Garamond"/>
                <a:sym typeface="Garamond"/>
              </a:rPr>
              <a:t>one</a:t>
            </a:r>
            <a:r>
              <a:rPr lang="en" sz="2000" b="0" i="0" u="none" strike="noStrike" cap="none">
                <a:solidFill>
                  <a:schemeClr val="lt1"/>
                </a:solidFill>
                <a:latin typeface="Garamond"/>
                <a:ea typeface="Garamond"/>
                <a:cs typeface="Garamond"/>
                <a:sym typeface="Garamond"/>
              </a:rPr>
              <a:t> and </a:t>
            </a:r>
            <a:r>
              <a:rPr lang="en" sz="2000" b="0" i="0" u="sng" strike="noStrike" cap="none">
                <a:solidFill>
                  <a:srgbClr val="FFFF00"/>
                </a:solidFill>
                <a:latin typeface="Garamond"/>
                <a:ea typeface="Garamond"/>
                <a:cs typeface="Garamond"/>
                <a:sym typeface="Garamond"/>
              </a:rPr>
              <a:t>few</a:t>
            </a:r>
            <a:r>
              <a:rPr lang="en" sz="2000" b="0" i="0" u="none" strike="noStrike" cap="none">
                <a:solidFill>
                  <a:schemeClr val="lt1"/>
                </a:solidFill>
                <a:latin typeface="Garamond"/>
                <a:ea typeface="Garamond"/>
                <a:cs typeface="Garamond"/>
                <a:sym typeface="Garamond"/>
              </a:rPr>
              <a:t>. These are two very important key words. A common mistake would be to write about many goals, even though the prompt tells you to focus on only one goal. Another common mistake would be to discuss goals that you want to achieve across a lifetime, even though the prompt clearly tells you to focus on only the next few years of your life. The topic for the prompt is limited to </a:t>
            </a:r>
            <a:r>
              <a:rPr lang="en" sz="2000" b="0" i="0" u="sng" strike="noStrike" cap="none">
                <a:solidFill>
                  <a:srgbClr val="FFFF00"/>
                </a:solidFill>
                <a:latin typeface="Garamond"/>
                <a:ea typeface="Garamond"/>
                <a:cs typeface="Garamond"/>
                <a:sym typeface="Garamond"/>
              </a:rPr>
              <a:t>one</a:t>
            </a:r>
            <a:r>
              <a:rPr lang="en" sz="2000" b="0" i="0" u="none" strike="noStrike" cap="none">
                <a:solidFill>
                  <a:srgbClr val="FFFF00"/>
                </a:solidFill>
                <a:latin typeface="Garamond"/>
                <a:ea typeface="Garamond"/>
                <a:cs typeface="Garamond"/>
                <a:sym typeface="Garamond"/>
              </a:rPr>
              <a:t> </a:t>
            </a:r>
            <a:r>
              <a:rPr lang="en" sz="2000" b="0" i="0" u="none" strike="noStrike" cap="none">
                <a:solidFill>
                  <a:schemeClr val="lt1"/>
                </a:solidFill>
                <a:latin typeface="Garamond"/>
                <a:ea typeface="Garamond"/>
                <a:cs typeface="Garamond"/>
                <a:sym typeface="Garamond"/>
              </a:rPr>
              <a:t>goal that you would like to achieve in the next </a:t>
            </a:r>
            <a:r>
              <a:rPr lang="en" sz="2000" b="0" i="0" u="sng" strike="noStrike" cap="none">
                <a:solidFill>
                  <a:srgbClr val="FFFF00"/>
                </a:solidFill>
                <a:latin typeface="Garamond"/>
                <a:ea typeface="Garamond"/>
                <a:cs typeface="Garamond"/>
                <a:sym typeface="Garamond"/>
              </a:rPr>
              <a:t>few</a:t>
            </a:r>
            <a:r>
              <a:rPr lang="en" sz="2000" b="0" i="0" u="none" strike="noStrike" cap="none">
                <a:solidFill>
                  <a:schemeClr val="lt1"/>
                </a:solidFill>
                <a:latin typeface="Garamond"/>
                <a:ea typeface="Garamond"/>
                <a:cs typeface="Garamond"/>
                <a:sym typeface="Garamond"/>
              </a:rPr>
              <a:t> years. </a:t>
            </a:r>
            <a:br>
              <a:rPr lang="en" sz="2000" b="0" i="0" u="none" strike="noStrike" cap="none">
                <a:solidFill>
                  <a:schemeClr val="lt1"/>
                </a:solidFill>
                <a:latin typeface="Garamond"/>
                <a:ea typeface="Garamond"/>
                <a:cs typeface="Garamond"/>
                <a:sym typeface="Garamond"/>
              </a:rPr>
            </a:br>
            <a:r>
              <a:rPr lang="en" sz="2000" b="0" i="0" u="none" strike="noStrike" cap="none">
                <a:solidFill>
                  <a:schemeClr val="lt1"/>
                </a:solidFill>
                <a:latin typeface="Garamond"/>
                <a:ea typeface="Garamond"/>
                <a:cs typeface="Garamond"/>
                <a:sym typeface="Garamond"/>
              </a:rPr>
              <a:t/>
            </a:r>
            <a:br>
              <a:rPr lang="en" sz="2000" b="0" i="0" u="none" strike="noStrike" cap="none">
                <a:solidFill>
                  <a:schemeClr val="lt1"/>
                </a:solidFill>
                <a:latin typeface="Garamond"/>
                <a:ea typeface="Garamond"/>
                <a:cs typeface="Garamond"/>
                <a:sym typeface="Garamond"/>
              </a:rPr>
            </a:br>
            <a:r>
              <a:rPr lang="en" sz="2000" b="0" i="0" u="none" strike="noStrike" cap="none">
                <a:solidFill>
                  <a:schemeClr val="lt1"/>
                </a:solidFill>
                <a:latin typeface="Garamond"/>
                <a:ea typeface="Garamond"/>
                <a:cs typeface="Garamond"/>
                <a:sym typeface="Garamond"/>
              </a:rPr>
              <a:t/>
            </a:r>
            <a:br>
              <a:rPr lang="en" sz="2000" b="0" i="0" u="none" strike="noStrike" cap="none">
                <a:solidFill>
                  <a:schemeClr val="lt1"/>
                </a:solidFill>
                <a:latin typeface="Garamond"/>
                <a:ea typeface="Garamond"/>
                <a:cs typeface="Garamond"/>
                <a:sym typeface="Garamond"/>
              </a:rPr>
            </a:br>
            <a:r>
              <a:rPr lang="en" sz="2000" b="0" i="0" u="none" strike="noStrike" cap="none">
                <a:solidFill>
                  <a:schemeClr val="lt1"/>
                </a:solidFill>
                <a:latin typeface="Garamond"/>
                <a:ea typeface="Garamond"/>
                <a:cs typeface="Garamond"/>
                <a:sym typeface="Garamond"/>
              </a:rPr>
              <a:t/>
            </a:r>
            <a:br>
              <a:rPr lang="en" sz="2000" b="0" i="0" u="none" strike="noStrike" cap="none">
                <a:solidFill>
                  <a:schemeClr val="lt1"/>
                </a:solidFill>
                <a:latin typeface="Garamond"/>
                <a:ea typeface="Garamond"/>
                <a:cs typeface="Garamond"/>
                <a:sym typeface="Garamond"/>
              </a:rPr>
            </a:br>
            <a:r>
              <a:rPr lang="en" sz="2000" b="0" i="0" u="none" strike="noStrike" cap="none">
                <a:solidFill>
                  <a:schemeClr val="lt1"/>
                </a:solidFill>
                <a:latin typeface="Garamond"/>
                <a:ea typeface="Garamond"/>
                <a:cs typeface="Garamond"/>
                <a:sym typeface="Garamond"/>
              </a:rPr>
              <a:t/>
            </a:r>
            <a:br>
              <a:rPr lang="en" sz="2000" b="0" i="0" u="none" strike="noStrike" cap="none">
                <a:solidFill>
                  <a:schemeClr val="lt1"/>
                </a:solidFill>
                <a:latin typeface="Garamond"/>
                <a:ea typeface="Garamond"/>
                <a:cs typeface="Garamond"/>
                <a:sym typeface="Garamond"/>
              </a:rPr>
            </a:br>
            <a:endParaRPr lang="en" sz="2000" b="0" i="0" u="none" strike="noStrike" cap="none">
              <a:solidFill>
                <a:schemeClr val="lt1"/>
              </a:solidFill>
              <a:latin typeface="Garamond"/>
              <a:ea typeface="Garamond"/>
              <a:cs typeface="Garamond"/>
              <a:sym typeface="Garamond"/>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p:nvPr/>
        </p:nvSpPr>
        <p:spPr>
          <a:xfrm>
            <a:off x="2178263" y="457200"/>
            <a:ext cx="3775457"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0" i="0" u="sng" strike="noStrike" cap="none">
                <a:solidFill>
                  <a:schemeClr val="lt1"/>
                </a:solidFill>
                <a:latin typeface="Garamond"/>
                <a:ea typeface="Garamond"/>
                <a:cs typeface="Garamond"/>
                <a:sym typeface="Garamond"/>
              </a:rPr>
              <a:t>Breaking Down a Prompt</a:t>
            </a:r>
          </a:p>
        </p:txBody>
      </p:sp>
      <p:sp>
        <p:nvSpPr>
          <p:cNvPr id="202" name="Shape 202"/>
          <p:cNvSpPr/>
          <p:nvPr/>
        </p:nvSpPr>
        <p:spPr>
          <a:xfrm>
            <a:off x="304800" y="1305341"/>
            <a:ext cx="7772400" cy="738663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400" b="1" i="0" u="none" strike="noStrike" cap="none">
                <a:solidFill>
                  <a:schemeClr val="lt1"/>
                </a:solidFill>
                <a:latin typeface="Garamond"/>
                <a:ea typeface="Garamond"/>
                <a:cs typeface="Garamond"/>
                <a:sym typeface="Garamond"/>
              </a:rPr>
              <a:t>What is </a:t>
            </a:r>
            <a:r>
              <a:rPr lang="en" sz="2400" b="1" i="0" u="sng" strike="noStrike" cap="none">
                <a:solidFill>
                  <a:schemeClr val="lt1"/>
                </a:solidFill>
                <a:latin typeface="Garamond"/>
                <a:ea typeface="Garamond"/>
                <a:cs typeface="Garamond"/>
                <a:sym typeface="Garamond"/>
              </a:rPr>
              <a:t>one important goal</a:t>
            </a:r>
            <a:r>
              <a:rPr lang="en" sz="2400" b="1" i="0" u="none" strike="noStrike" cap="none">
                <a:solidFill>
                  <a:schemeClr val="lt1"/>
                </a:solidFill>
                <a:latin typeface="Garamond"/>
                <a:ea typeface="Garamond"/>
                <a:cs typeface="Garamond"/>
                <a:sym typeface="Garamond"/>
              </a:rPr>
              <a:t> you would like to </a:t>
            </a:r>
            <a:r>
              <a:rPr lang="en" sz="2400" b="1" i="0" u="sng" strike="noStrike" cap="none">
                <a:solidFill>
                  <a:schemeClr val="lt1"/>
                </a:solidFill>
                <a:latin typeface="Garamond"/>
                <a:ea typeface="Garamond"/>
                <a:cs typeface="Garamond"/>
                <a:sym typeface="Garamond"/>
              </a:rPr>
              <a:t>achieve</a:t>
            </a:r>
            <a:r>
              <a:rPr lang="en" sz="2400" b="1" i="0" u="none" strike="noStrike" cap="none">
                <a:solidFill>
                  <a:schemeClr val="lt1"/>
                </a:solidFill>
                <a:latin typeface="Garamond"/>
                <a:ea typeface="Garamond"/>
                <a:cs typeface="Garamond"/>
                <a:sym typeface="Garamond"/>
              </a:rPr>
              <a:t> in the </a:t>
            </a:r>
            <a:r>
              <a:rPr lang="en" sz="2400" b="1" i="0" u="sng" strike="noStrike" cap="none">
                <a:solidFill>
                  <a:schemeClr val="lt1"/>
                </a:solidFill>
                <a:latin typeface="Garamond"/>
                <a:ea typeface="Garamond"/>
                <a:cs typeface="Garamond"/>
                <a:sym typeface="Garamond"/>
              </a:rPr>
              <a:t>next few years</a:t>
            </a:r>
            <a:r>
              <a:rPr lang="en" sz="2400" b="1" i="0" u="none" strike="noStrike" cap="none">
                <a:solidFill>
                  <a:schemeClr val="lt1"/>
                </a:solidFill>
                <a:latin typeface="Garamond"/>
                <a:ea typeface="Garamond"/>
                <a:cs typeface="Garamond"/>
                <a:sym typeface="Garamond"/>
              </a:rPr>
              <a:t>?</a:t>
            </a:r>
            <a:br>
              <a:rPr lang="en" sz="2400" b="1" i="0" u="none" strike="noStrike" cap="none">
                <a:solidFill>
                  <a:schemeClr val="lt1"/>
                </a:solidFill>
                <a:latin typeface="Garamond"/>
                <a:ea typeface="Garamond"/>
                <a:cs typeface="Garamond"/>
                <a:sym typeface="Garamond"/>
              </a:rPr>
            </a:br>
            <a:r>
              <a:rPr lang="en" sz="2400" b="1" i="0" u="none" strike="noStrike" cap="none">
                <a:solidFill>
                  <a:schemeClr val="lt1"/>
                </a:solidFill>
                <a:latin typeface="Garamond"/>
                <a:ea typeface="Garamond"/>
                <a:cs typeface="Garamond"/>
                <a:sym typeface="Garamond"/>
              </a:rPr>
              <a:t/>
            </a:r>
            <a:br>
              <a:rPr lang="en" sz="2400" b="1" i="0" u="none" strike="noStrike" cap="none">
                <a:solidFill>
                  <a:schemeClr val="lt1"/>
                </a:solidFill>
                <a:latin typeface="Garamond"/>
                <a:ea typeface="Garamond"/>
                <a:cs typeface="Garamond"/>
                <a:sym typeface="Garamond"/>
              </a:rPr>
            </a:br>
            <a:r>
              <a:rPr lang="en" sz="2400" b="1" i="0" u="none" strike="noStrike" cap="none">
                <a:solidFill>
                  <a:schemeClr val="lt1"/>
                </a:solidFill>
                <a:latin typeface="Garamond"/>
                <a:ea typeface="Garamond"/>
                <a:cs typeface="Garamond"/>
                <a:sym typeface="Garamond"/>
              </a:rPr>
              <a:t>In your essay, </a:t>
            </a:r>
            <a:r>
              <a:rPr lang="en" sz="2400" b="1" i="0" u="sng" strike="noStrike" cap="none">
                <a:solidFill>
                  <a:srgbClr val="00B050"/>
                </a:solidFill>
                <a:latin typeface="Garamond"/>
                <a:ea typeface="Garamond"/>
                <a:cs typeface="Garamond"/>
                <a:sym typeface="Garamond"/>
              </a:rPr>
              <a:t>identify</a:t>
            </a:r>
            <a:r>
              <a:rPr lang="en" sz="2400" b="1" i="0" u="none" strike="noStrike" cap="none">
                <a:solidFill>
                  <a:schemeClr val="lt1"/>
                </a:solidFill>
                <a:latin typeface="Garamond"/>
                <a:ea typeface="Garamond"/>
                <a:cs typeface="Garamond"/>
                <a:sym typeface="Garamond"/>
              </a:rPr>
              <a:t> that one </a:t>
            </a:r>
            <a:r>
              <a:rPr lang="en" sz="2400" b="1" i="0" u="sng" strike="noStrike" cap="none">
                <a:solidFill>
                  <a:schemeClr val="lt1"/>
                </a:solidFill>
                <a:latin typeface="Garamond"/>
                <a:ea typeface="Garamond"/>
                <a:cs typeface="Garamond"/>
                <a:sym typeface="Garamond"/>
              </a:rPr>
              <a:t>goal</a:t>
            </a:r>
            <a:r>
              <a:rPr lang="en" sz="2400" b="1" i="0" u="none" strike="noStrike" cap="none">
                <a:solidFill>
                  <a:schemeClr val="lt1"/>
                </a:solidFill>
                <a:latin typeface="Garamond"/>
                <a:ea typeface="Garamond"/>
                <a:cs typeface="Garamond"/>
                <a:sym typeface="Garamond"/>
              </a:rPr>
              <a:t> and </a:t>
            </a:r>
            <a:r>
              <a:rPr lang="en" sz="2400" b="1" i="0" u="sng" strike="noStrike" cap="none">
                <a:solidFill>
                  <a:srgbClr val="00B050"/>
                </a:solidFill>
                <a:latin typeface="Garamond"/>
                <a:ea typeface="Garamond"/>
                <a:cs typeface="Garamond"/>
                <a:sym typeface="Garamond"/>
              </a:rPr>
              <a:t>explain</a:t>
            </a:r>
            <a:r>
              <a:rPr lang="en" sz="2400" b="1" i="0" u="none" strike="noStrike" cap="none">
                <a:solidFill>
                  <a:schemeClr val="lt1"/>
                </a:solidFill>
                <a:latin typeface="Garamond"/>
                <a:ea typeface="Garamond"/>
                <a:cs typeface="Garamond"/>
                <a:sym typeface="Garamond"/>
              </a:rPr>
              <a:t> how you plan to </a:t>
            </a:r>
            <a:r>
              <a:rPr lang="en" sz="2400" b="1" i="0" u="sng" strike="noStrike" cap="none">
                <a:solidFill>
                  <a:schemeClr val="lt1"/>
                </a:solidFill>
                <a:latin typeface="Garamond"/>
                <a:ea typeface="Garamond"/>
                <a:cs typeface="Garamond"/>
                <a:sym typeface="Garamond"/>
              </a:rPr>
              <a:t>achieve</a:t>
            </a:r>
            <a:r>
              <a:rPr lang="en" sz="2400" b="1" i="0" u="none" strike="noStrike" cap="none">
                <a:solidFill>
                  <a:schemeClr val="lt1"/>
                </a:solidFill>
                <a:latin typeface="Garamond"/>
                <a:ea typeface="Garamond"/>
                <a:cs typeface="Garamond"/>
                <a:sym typeface="Garamond"/>
              </a:rPr>
              <a:t> it. Use your </a:t>
            </a:r>
            <a:r>
              <a:rPr lang="en" sz="2400" b="1" i="0" u="sng" strike="noStrike" cap="none">
                <a:solidFill>
                  <a:srgbClr val="7030A0"/>
                </a:solidFill>
                <a:latin typeface="Garamond"/>
                <a:ea typeface="Garamond"/>
                <a:cs typeface="Garamond"/>
                <a:sym typeface="Garamond"/>
              </a:rPr>
              <a:t>personal observations</a:t>
            </a:r>
            <a:r>
              <a:rPr lang="en" sz="2400" b="1" i="0" u="none" strike="noStrike" cap="none">
                <a:solidFill>
                  <a:schemeClr val="lt1"/>
                </a:solidFill>
                <a:latin typeface="Garamond"/>
                <a:ea typeface="Garamond"/>
                <a:cs typeface="Garamond"/>
                <a:sym typeface="Garamond"/>
              </a:rPr>
              <a:t>, </a:t>
            </a:r>
            <a:r>
              <a:rPr lang="en" sz="2400" b="1" i="0" u="sng" strike="noStrike" cap="none">
                <a:solidFill>
                  <a:srgbClr val="7030A0"/>
                </a:solidFill>
                <a:latin typeface="Garamond"/>
                <a:ea typeface="Garamond"/>
                <a:cs typeface="Garamond"/>
                <a:sym typeface="Garamond"/>
              </a:rPr>
              <a:t>experience</a:t>
            </a:r>
            <a:r>
              <a:rPr lang="en" sz="2400" b="1" i="0" u="none" strike="noStrike" cap="none">
                <a:solidFill>
                  <a:schemeClr val="lt1"/>
                </a:solidFill>
                <a:latin typeface="Garamond"/>
                <a:ea typeface="Garamond"/>
                <a:cs typeface="Garamond"/>
                <a:sym typeface="Garamond"/>
              </a:rPr>
              <a:t>, and </a:t>
            </a:r>
            <a:r>
              <a:rPr lang="en" sz="2400" b="1" i="0" u="sng" strike="noStrike" cap="none">
                <a:solidFill>
                  <a:srgbClr val="7030A0"/>
                </a:solidFill>
                <a:latin typeface="Garamond"/>
                <a:ea typeface="Garamond"/>
                <a:cs typeface="Garamond"/>
                <a:sym typeface="Garamond"/>
              </a:rPr>
              <a:t>knowledge</a:t>
            </a:r>
            <a:r>
              <a:rPr lang="en" sz="2400" b="1" i="0" u="none" strike="noStrike" cap="none">
                <a:solidFill>
                  <a:schemeClr val="lt1"/>
                </a:solidFill>
                <a:latin typeface="Garamond"/>
                <a:ea typeface="Garamond"/>
                <a:cs typeface="Garamond"/>
                <a:sym typeface="Garamond"/>
              </a:rPr>
              <a:t> to support your essay.</a:t>
            </a:r>
            <a:br>
              <a:rPr lang="en" sz="2400" b="1" i="0" u="none" strike="noStrike" cap="none">
                <a:solidFill>
                  <a:schemeClr val="lt1"/>
                </a:solidFill>
                <a:latin typeface="Garamond"/>
                <a:ea typeface="Garamond"/>
                <a:cs typeface="Garamond"/>
                <a:sym typeface="Garamond"/>
              </a:rPr>
            </a:br>
            <a:endParaRPr lang="en" sz="2400" b="1" i="0" u="none" strike="noStrike" cap="none">
              <a:solidFill>
                <a:schemeClr val="lt1"/>
              </a:solidFill>
              <a:latin typeface="Garamond"/>
              <a:ea typeface="Garamond"/>
              <a:cs typeface="Garamond"/>
              <a:sym typeface="Garamond"/>
            </a:endParaRPr>
          </a:p>
          <a:p>
            <a:pPr marL="0" marR="0" lvl="0" indent="0" algn="l" rtl="0">
              <a:spcBef>
                <a:spcPts val="0"/>
              </a:spcBef>
              <a:buSzPct val="25000"/>
              <a:buNone/>
            </a:pPr>
            <a:r>
              <a:rPr lang="en" sz="2000" b="0" i="0" u="none" strike="noStrike" cap="none">
                <a:solidFill>
                  <a:schemeClr val="lt1"/>
                </a:solidFill>
                <a:latin typeface="Garamond"/>
                <a:ea typeface="Garamond"/>
                <a:cs typeface="Garamond"/>
                <a:sym typeface="Garamond"/>
              </a:rPr>
              <a:t>Notice the action verbs </a:t>
            </a:r>
            <a:r>
              <a:rPr lang="en" sz="2000" b="0" i="0" u="sng" strike="noStrike" cap="none">
                <a:solidFill>
                  <a:srgbClr val="00B050"/>
                </a:solidFill>
                <a:latin typeface="Garamond"/>
                <a:ea typeface="Garamond"/>
                <a:cs typeface="Garamond"/>
                <a:sym typeface="Garamond"/>
              </a:rPr>
              <a:t>identify</a:t>
            </a:r>
            <a:r>
              <a:rPr lang="en" sz="2000" b="0" i="0" u="none" strike="noStrike" cap="none">
                <a:solidFill>
                  <a:schemeClr val="lt1"/>
                </a:solidFill>
                <a:latin typeface="Garamond"/>
                <a:ea typeface="Garamond"/>
                <a:cs typeface="Garamond"/>
                <a:sym typeface="Garamond"/>
              </a:rPr>
              <a:t> and </a:t>
            </a:r>
            <a:r>
              <a:rPr lang="en" sz="2000" b="0" i="0" u="sng" strike="noStrike" cap="none">
                <a:solidFill>
                  <a:srgbClr val="00B050"/>
                </a:solidFill>
                <a:latin typeface="Garamond"/>
                <a:ea typeface="Garamond"/>
                <a:cs typeface="Garamond"/>
                <a:sym typeface="Garamond"/>
              </a:rPr>
              <a:t>explain</a:t>
            </a:r>
            <a:r>
              <a:rPr lang="en" sz="2000" b="0" i="0" u="none" strike="noStrike" cap="none">
                <a:solidFill>
                  <a:schemeClr val="lt1"/>
                </a:solidFill>
                <a:latin typeface="Garamond"/>
                <a:ea typeface="Garamond"/>
                <a:cs typeface="Garamond"/>
                <a:sym typeface="Garamond"/>
              </a:rPr>
              <a:t>. These two words tell you how you should write about your topic. Make sure to do both. The essay prompt is asking you to </a:t>
            </a:r>
            <a:r>
              <a:rPr lang="en" sz="2000" b="0" i="0" u="sng" strike="noStrike" cap="none">
                <a:solidFill>
                  <a:srgbClr val="00B050"/>
                </a:solidFill>
                <a:latin typeface="Garamond"/>
                <a:ea typeface="Garamond"/>
                <a:cs typeface="Garamond"/>
                <a:sym typeface="Garamond"/>
              </a:rPr>
              <a:t>identify</a:t>
            </a:r>
            <a:r>
              <a:rPr lang="en" sz="2000" b="0" i="0" u="none" strike="noStrike" cap="none">
                <a:solidFill>
                  <a:schemeClr val="lt1"/>
                </a:solidFill>
                <a:latin typeface="Garamond"/>
                <a:ea typeface="Garamond"/>
                <a:cs typeface="Garamond"/>
                <a:sym typeface="Garamond"/>
              </a:rPr>
              <a:t> and </a:t>
            </a:r>
            <a:r>
              <a:rPr lang="en" sz="2000" b="0" i="0" u="sng" strike="noStrike" cap="none">
                <a:solidFill>
                  <a:srgbClr val="00B050"/>
                </a:solidFill>
                <a:latin typeface="Garamond"/>
                <a:ea typeface="Garamond"/>
                <a:cs typeface="Garamond"/>
                <a:sym typeface="Garamond"/>
              </a:rPr>
              <a:t>explain</a:t>
            </a:r>
            <a:r>
              <a:rPr lang="en" sz="2000" b="0" i="0" u="none" strike="noStrike" cap="none">
                <a:solidFill>
                  <a:schemeClr val="lt1"/>
                </a:solidFill>
                <a:latin typeface="Garamond"/>
                <a:ea typeface="Garamond"/>
                <a:cs typeface="Garamond"/>
                <a:sym typeface="Garamond"/>
              </a:rPr>
              <a:t> your topic.</a:t>
            </a:r>
          </a:p>
          <a:p>
            <a:pPr marL="0" marR="0" lvl="0" indent="0" algn="l" rtl="0">
              <a:spcBef>
                <a:spcPts val="0"/>
              </a:spcBef>
              <a:buNone/>
            </a:pPr>
            <a:endParaRPr sz="1800" b="0" i="0" u="none" strike="noStrike" cap="none">
              <a:solidFill>
                <a:schemeClr val="lt1"/>
              </a:solidFill>
              <a:latin typeface="Calibri"/>
              <a:ea typeface="Calibri"/>
              <a:cs typeface="Calibri"/>
              <a:sym typeface="Calibri"/>
            </a:endParaRPr>
          </a:p>
          <a:p>
            <a:pPr marL="0" marR="0" lvl="0" indent="0" algn="l" rtl="0">
              <a:spcBef>
                <a:spcPts val="0"/>
              </a:spcBef>
              <a:buSzPct val="25000"/>
              <a:buNone/>
            </a:pPr>
            <a:r>
              <a:rPr lang="en" sz="2000" b="0" i="0" u="none" strike="noStrike" cap="none">
                <a:solidFill>
                  <a:schemeClr val="lt1"/>
                </a:solidFill>
                <a:latin typeface="Garamond"/>
                <a:ea typeface="Garamond"/>
                <a:cs typeface="Garamond"/>
                <a:sym typeface="Garamond"/>
              </a:rPr>
              <a:t>Notice the words </a:t>
            </a:r>
            <a:r>
              <a:rPr lang="en" sz="2000" b="0" i="0" u="sng" strike="noStrike" cap="none">
                <a:solidFill>
                  <a:srgbClr val="7030A0"/>
                </a:solidFill>
                <a:latin typeface="Garamond"/>
                <a:ea typeface="Garamond"/>
                <a:cs typeface="Garamond"/>
                <a:sym typeface="Garamond"/>
              </a:rPr>
              <a:t>personal observations</a:t>
            </a:r>
            <a:r>
              <a:rPr lang="en" sz="2000" b="0" i="0" u="none" strike="noStrike" cap="none">
                <a:solidFill>
                  <a:schemeClr val="lt1"/>
                </a:solidFill>
                <a:latin typeface="Garamond"/>
                <a:ea typeface="Garamond"/>
                <a:cs typeface="Garamond"/>
                <a:sym typeface="Garamond"/>
              </a:rPr>
              <a:t>, </a:t>
            </a:r>
            <a:r>
              <a:rPr lang="en" sz="2000" b="0" i="0" u="sng" strike="noStrike" cap="none">
                <a:solidFill>
                  <a:srgbClr val="7030A0"/>
                </a:solidFill>
                <a:latin typeface="Garamond"/>
                <a:ea typeface="Garamond"/>
                <a:cs typeface="Garamond"/>
                <a:sym typeface="Garamond"/>
              </a:rPr>
              <a:t>experience</a:t>
            </a:r>
            <a:r>
              <a:rPr lang="en" sz="2000" b="0" i="0" u="none" strike="noStrike" cap="none">
                <a:solidFill>
                  <a:schemeClr val="lt1"/>
                </a:solidFill>
                <a:latin typeface="Garamond"/>
                <a:ea typeface="Garamond"/>
                <a:cs typeface="Garamond"/>
                <a:sym typeface="Garamond"/>
              </a:rPr>
              <a:t>, and </a:t>
            </a:r>
            <a:r>
              <a:rPr lang="en" sz="2000" b="0" i="0" u="sng" strike="noStrike" cap="none">
                <a:solidFill>
                  <a:srgbClr val="7030A0"/>
                </a:solidFill>
                <a:latin typeface="Garamond"/>
                <a:ea typeface="Garamond"/>
                <a:cs typeface="Garamond"/>
                <a:sym typeface="Garamond"/>
              </a:rPr>
              <a:t>knowledge</a:t>
            </a:r>
            <a:r>
              <a:rPr lang="en" sz="2000" b="0" i="0" u="none" strike="noStrike" cap="none">
                <a:solidFill>
                  <a:schemeClr val="lt1"/>
                </a:solidFill>
                <a:latin typeface="Garamond"/>
                <a:ea typeface="Garamond"/>
                <a:cs typeface="Garamond"/>
                <a:sym typeface="Garamond"/>
              </a:rPr>
              <a:t>. These are all subjects that you can talk about in your essay. The word personal is also extremely important here. You’re not being asked to do outside research or reading, but instead, to talk about </a:t>
            </a:r>
            <a:r>
              <a:rPr lang="en" sz="2000" b="0" i="0" u="sng" strike="noStrike" cap="none">
                <a:solidFill>
                  <a:srgbClr val="7030A0"/>
                </a:solidFill>
                <a:latin typeface="Garamond"/>
                <a:ea typeface="Garamond"/>
                <a:cs typeface="Garamond"/>
                <a:sym typeface="Garamond"/>
              </a:rPr>
              <a:t>observations</a:t>
            </a:r>
            <a:r>
              <a:rPr lang="en" sz="2000" b="0" i="0" u="none" strike="noStrike" cap="none">
                <a:solidFill>
                  <a:schemeClr val="lt1"/>
                </a:solidFill>
                <a:latin typeface="Garamond"/>
                <a:ea typeface="Garamond"/>
                <a:cs typeface="Garamond"/>
                <a:sym typeface="Garamond"/>
              </a:rPr>
              <a:t>, </a:t>
            </a:r>
            <a:r>
              <a:rPr lang="en" sz="2000" b="0" i="0" u="sng" strike="noStrike" cap="none">
                <a:solidFill>
                  <a:srgbClr val="7030A0"/>
                </a:solidFill>
                <a:latin typeface="Garamond"/>
                <a:ea typeface="Garamond"/>
                <a:cs typeface="Garamond"/>
                <a:sym typeface="Garamond"/>
              </a:rPr>
              <a:t>experience</a:t>
            </a:r>
            <a:r>
              <a:rPr lang="en" sz="2000" b="0" i="0" u="none" strike="noStrike" cap="none">
                <a:solidFill>
                  <a:schemeClr val="lt1"/>
                </a:solidFill>
                <a:latin typeface="Garamond"/>
                <a:ea typeface="Garamond"/>
                <a:cs typeface="Garamond"/>
                <a:sym typeface="Garamond"/>
              </a:rPr>
              <a:t>, and </a:t>
            </a:r>
            <a:r>
              <a:rPr lang="en" sz="2000" b="0" i="0" u="sng" strike="noStrike" cap="none">
                <a:solidFill>
                  <a:srgbClr val="7030A0"/>
                </a:solidFill>
                <a:latin typeface="Garamond"/>
                <a:ea typeface="Garamond"/>
                <a:cs typeface="Garamond"/>
                <a:sym typeface="Garamond"/>
              </a:rPr>
              <a:t>knowledge</a:t>
            </a:r>
            <a:r>
              <a:rPr lang="en" sz="2000" b="0" i="0" u="none" strike="noStrike" cap="none">
                <a:solidFill>
                  <a:schemeClr val="lt1"/>
                </a:solidFill>
                <a:latin typeface="Garamond"/>
                <a:ea typeface="Garamond"/>
                <a:cs typeface="Garamond"/>
                <a:sym typeface="Garamond"/>
              </a:rPr>
              <a:t> that are </a:t>
            </a:r>
            <a:r>
              <a:rPr lang="en" sz="2000" b="0" i="0" u="sng" strike="noStrike" cap="none">
                <a:solidFill>
                  <a:srgbClr val="7030A0"/>
                </a:solidFill>
                <a:latin typeface="Garamond"/>
                <a:ea typeface="Garamond"/>
                <a:cs typeface="Garamond"/>
                <a:sym typeface="Garamond"/>
              </a:rPr>
              <a:t>personal</a:t>
            </a:r>
            <a:r>
              <a:rPr lang="en" sz="2000" b="0" i="0" u="none" strike="noStrike" cap="none">
                <a:solidFill>
                  <a:schemeClr val="lt1"/>
                </a:solidFill>
                <a:latin typeface="Garamond"/>
                <a:ea typeface="Garamond"/>
                <a:cs typeface="Garamond"/>
                <a:sym typeface="Garamond"/>
              </a:rPr>
              <a:t> to you. </a:t>
            </a:r>
            <a:br>
              <a:rPr lang="en" sz="2000" b="0" i="0" u="none" strike="noStrike" cap="none">
                <a:solidFill>
                  <a:schemeClr val="lt1"/>
                </a:solidFill>
                <a:latin typeface="Garamond"/>
                <a:ea typeface="Garamond"/>
                <a:cs typeface="Garamond"/>
                <a:sym typeface="Garamond"/>
              </a:rPr>
            </a:br>
            <a:r>
              <a:rPr lang="en" sz="2000" b="0" i="0" u="none" strike="noStrike" cap="none">
                <a:solidFill>
                  <a:schemeClr val="lt1"/>
                </a:solidFill>
                <a:latin typeface="Garamond"/>
                <a:ea typeface="Garamond"/>
                <a:cs typeface="Garamond"/>
                <a:sym typeface="Garamond"/>
              </a:rPr>
              <a:t/>
            </a:r>
            <a:br>
              <a:rPr lang="en" sz="2000" b="0" i="0" u="none" strike="noStrike" cap="none">
                <a:solidFill>
                  <a:schemeClr val="lt1"/>
                </a:solidFill>
                <a:latin typeface="Garamond"/>
                <a:ea typeface="Garamond"/>
                <a:cs typeface="Garamond"/>
                <a:sym typeface="Garamond"/>
              </a:rPr>
            </a:br>
            <a:r>
              <a:rPr lang="en" sz="2000" b="0" i="0" u="none" strike="noStrike" cap="none">
                <a:solidFill>
                  <a:schemeClr val="lt1"/>
                </a:solidFill>
                <a:latin typeface="Garamond"/>
                <a:ea typeface="Garamond"/>
                <a:cs typeface="Garamond"/>
                <a:sym typeface="Garamond"/>
              </a:rPr>
              <a:t/>
            </a:r>
            <a:br>
              <a:rPr lang="en" sz="2000" b="0" i="0" u="none" strike="noStrike" cap="none">
                <a:solidFill>
                  <a:schemeClr val="lt1"/>
                </a:solidFill>
                <a:latin typeface="Garamond"/>
                <a:ea typeface="Garamond"/>
                <a:cs typeface="Garamond"/>
                <a:sym typeface="Garamond"/>
              </a:rPr>
            </a:br>
            <a:r>
              <a:rPr lang="en" sz="2000" b="0" i="0" u="none" strike="noStrike" cap="none">
                <a:solidFill>
                  <a:schemeClr val="lt1"/>
                </a:solidFill>
                <a:latin typeface="Garamond"/>
                <a:ea typeface="Garamond"/>
                <a:cs typeface="Garamond"/>
                <a:sym typeface="Garamond"/>
              </a:rPr>
              <a:t/>
            </a:r>
            <a:br>
              <a:rPr lang="en" sz="2000" b="0" i="0" u="none" strike="noStrike" cap="none">
                <a:solidFill>
                  <a:schemeClr val="lt1"/>
                </a:solidFill>
                <a:latin typeface="Garamond"/>
                <a:ea typeface="Garamond"/>
                <a:cs typeface="Garamond"/>
                <a:sym typeface="Garamond"/>
              </a:rPr>
            </a:br>
            <a:r>
              <a:rPr lang="en" sz="2000" b="0" i="0" u="none" strike="noStrike" cap="none">
                <a:solidFill>
                  <a:schemeClr val="lt1"/>
                </a:solidFill>
                <a:latin typeface="Garamond"/>
                <a:ea typeface="Garamond"/>
                <a:cs typeface="Garamond"/>
                <a:sym typeface="Garamond"/>
              </a:rPr>
              <a:t/>
            </a:r>
            <a:br>
              <a:rPr lang="en" sz="2000" b="0" i="0" u="none" strike="noStrike" cap="none">
                <a:solidFill>
                  <a:schemeClr val="lt1"/>
                </a:solidFill>
                <a:latin typeface="Garamond"/>
                <a:ea typeface="Garamond"/>
                <a:cs typeface="Garamond"/>
                <a:sym typeface="Garamond"/>
              </a:rPr>
            </a:br>
            <a:r>
              <a:rPr lang="en" sz="2000" b="0" i="0" u="none" strike="noStrike" cap="none">
                <a:solidFill>
                  <a:schemeClr val="lt1"/>
                </a:solidFill>
                <a:latin typeface="Garamond"/>
                <a:ea typeface="Garamond"/>
                <a:cs typeface="Garamond"/>
                <a:sym typeface="Garamond"/>
              </a:rPr>
              <a:t/>
            </a:r>
            <a:br>
              <a:rPr lang="en" sz="2000" b="0" i="0" u="none" strike="noStrike" cap="none">
                <a:solidFill>
                  <a:schemeClr val="lt1"/>
                </a:solidFill>
                <a:latin typeface="Garamond"/>
                <a:ea typeface="Garamond"/>
                <a:cs typeface="Garamond"/>
                <a:sym typeface="Garamond"/>
              </a:rPr>
            </a:br>
            <a:r>
              <a:rPr lang="en" sz="2000" b="0" i="0" u="none" strike="noStrike" cap="none">
                <a:solidFill>
                  <a:schemeClr val="lt1"/>
                </a:solidFill>
                <a:latin typeface="Garamond"/>
                <a:ea typeface="Garamond"/>
                <a:cs typeface="Garamond"/>
                <a:sym typeface="Garamond"/>
              </a:rPr>
              <a:t/>
            </a:r>
            <a:br>
              <a:rPr lang="en" sz="2000" b="0" i="0" u="none" strike="noStrike" cap="none">
                <a:solidFill>
                  <a:schemeClr val="lt1"/>
                </a:solidFill>
                <a:latin typeface="Garamond"/>
                <a:ea typeface="Garamond"/>
                <a:cs typeface="Garamond"/>
                <a:sym typeface="Garamond"/>
              </a:rPr>
            </a:br>
            <a:endParaRPr lang="en" sz="2000" b="0" i="0" u="none" strike="noStrike" cap="none">
              <a:solidFill>
                <a:schemeClr val="lt1"/>
              </a:solidFill>
              <a:latin typeface="Garamond"/>
              <a:ea typeface="Garamond"/>
              <a:cs typeface="Garamond"/>
              <a:sym typeface="Garamond"/>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p:nvPr/>
        </p:nvSpPr>
        <p:spPr>
          <a:xfrm>
            <a:off x="533400" y="990600"/>
            <a:ext cx="8381999" cy="224676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1" i="0" u="none" strike="noStrike" cap="none">
                <a:solidFill>
                  <a:schemeClr val="lt1"/>
                </a:solidFill>
                <a:latin typeface="Garamond"/>
                <a:ea typeface="Garamond"/>
                <a:cs typeface="Garamond"/>
                <a:sym typeface="Garamond"/>
              </a:rPr>
              <a:t>We all have activities that we enjoy.</a:t>
            </a:r>
          </a:p>
          <a:p>
            <a:pPr marL="0" marR="0" lvl="0" indent="0" algn="l" rtl="0">
              <a:spcBef>
                <a:spcPts val="0"/>
              </a:spcBef>
              <a:buNone/>
            </a:pPr>
            <a:endParaRPr sz="1800" b="0" i="0" u="none" strike="noStrike" cap="none">
              <a:solidFill>
                <a:schemeClr val="lt1"/>
              </a:solidFill>
              <a:latin typeface="Calibri"/>
              <a:ea typeface="Calibri"/>
              <a:cs typeface="Calibri"/>
              <a:sym typeface="Calibri"/>
            </a:endParaRPr>
          </a:p>
          <a:p>
            <a:pPr marL="0" marR="0" lvl="0" indent="0" algn="l" rtl="0">
              <a:spcBef>
                <a:spcPts val="0"/>
              </a:spcBef>
              <a:buSzPct val="25000"/>
              <a:buNone/>
            </a:pPr>
            <a:r>
              <a:rPr lang="en" sz="2800" b="1" i="0" u="none" strike="noStrike" cap="none">
                <a:solidFill>
                  <a:schemeClr val="lt1"/>
                </a:solidFill>
                <a:latin typeface="Garamond"/>
                <a:ea typeface="Garamond"/>
                <a:cs typeface="Garamond"/>
                <a:sym typeface="Garamond"/>
              </a:rPr>
              <a:t>Think of one particular activity that you enjoy. Now identify that one activity and explain why you enjoy that particular activity.</a:t>
            </a:r>
          </a:p>
        </p:txBody>
      </p:sp>
      <p:sp>
        <p:nvSpPr>
          <p:cNvPr id="208" name="Shape 208"/>
          <p:cNvSpPr/>
          <p:nvPr/>
        </p:nvSpPr>
        <p:spPr>
          <a:xfrm>
            <a:off x="2483063" y="457200"/>
            <a:ext cx="3775457"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0" i="0" u="sng" strike="noStrike" cap="none">
                <a:solidFill>
                  <a:schemeClr val="lt1"/>
                </a:solidFill>
                <a:latin typeface="Garamond"/>
                <a:ea typeface="Garamond"/>
                <a:cs typeface="Garamond"/>
                <a:sym typeface="Garamond"/>
              </a:rPr>
              <a:t>Breaking Down a Prompt</a:t>
            </a:r>
          </a:p>
        </p:txBody>
      </p:sp>
      <p:sp>
        <p:nvSpPr>
          <p:cNvPr id="209" name="Shape 209"/>
          <p:cNvSpPr/>
          <p:nvPr/>
        </p:nvSpPr>
        <p:spPr>
          <a:xfrm>
            <a:off x="2384532" y="914400"/>
            <a:ext cx="3759093" cy="751819"/>
          </a:xfrm>
          <a:prstGeom prst="ellipse">
            <a:avLst/>
          </a:prstGeom>
          <a:noFill/>
          <a:ln w="57150" cap="flat" cmpd="sng">
            <a:solidFill>
              <a:srgbClr val="395E8A"/>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10" name="Shape 210"/>
          <p:cNvSpPr/>
          <p:nvPr/>
        </p:nvSpPr>
        <p:spPr>
          <a:xfrm>
            <a:off x="4321982" y="2322968"/>
            <a:ext cx="1936537" cy="457200"/>
          </a:xfrm>
          <a:prstGeom prst="rect">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sp>
        <p:nvSpPr>
          <p:cNvPr id="211" name="Shape 211"/>
          <p:cNvSpPr/>
          <p:nvPr/>
        </p:nvSpPr>
        <p:spPr>
          <a:xfrm>
            <a:off x="228600" y="3237368"/>
            <a:ext cx="6029919" cy="350865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1" i="0" u="none" strike="noStrike" cap="none">
                <a:solidFill>
                  <a:schemeClr val="lt2"/>
                </a:solidFill>
                <a:latin typeface="Garamond"/>
                <a:ea typeface="Garamond"/>
                <a:cs typeface="Garamond"/>
                <a:sym typeface="Garamond"/>
              </a:rPr>
              <a:t>Topic: the focus of the writing</a:t>
            </a:r>
          </a:p>
          <a:p>
            <a:pPr marL="0" marR="0" lvl="0" indent="0" algn="l" rtl="0">
              <a:spcBef>
                <a:spcPts val="0"/>
              </a:spcBef>
              <a:buSzPct val="25000"/>
              <a:buNone/>
            </a:pPr>
            <a:r>
              <a:rPr lang="en" sz="1800" b="0" i="0" u="none" strike="noStrike" cap="none">
                <a:solidFill>
                  <a:schemeClr val="lt1"/>
                </a:solidFill>
                <a:latin typeface="Calibri"/>
                <a:ea typeface="Calibri"/>
                <a:cs typeface="Calibri"/>
                <a:sym typeface="Calibri"/>
              </a:rPr>
              <a:t>	</a:t>
            </a:r>
            <a:r>
              <a:rPr lang="en" sz="1800" b="0" i="0" u="none" strike="noStrike" cap="none">
                <a:solidFill>
                  <a:schemeClr val="lt1"/>
                </a:solidFill>
                <a:latin typeface="Garamond"/>
                <a:ea typeface="Garamond"/>
                <a:cs typeface="Garamond"/>
                <a:sym typeface="Garamond"/>
              </a:rPr>
              <a:t>Activities we enjoy</a:t>
            </a:r>
          </a:p>
          <a:p>
            <a:pPr marL="0" marR="0" lvl="0" indent="0" algn="l" rtl="0">
              <a:spcBef>
                <a:spcPts val="0"/>
              </a:spcBef>
              <a:buSzPct val="25000"/>
              <a:buNone/>
            </a:pPr>
            <a:r>
              <a:rPr lang="en" sz="2800" b="1" i="0" u="none" strike="noStrike" cap="none">
                <a:solidFill>
                  <a:srgbClr val="FF0000"/>
                </a:solidFill>
                <a:latin typeface="Garamond"/>
                <a:ea typeface="Garamond"/>
                <a:cs typeface="Garamond"/>
                <a:sym typeface="Garamond"/>
              </a:rPr>
              <a:t>Key words: Put a box around the key words.</a:t>
            </a:r>
          </a:p>
          <a:p>
            <a:pPr marL="0" marR="0" lvl="0" indent="0" algn="l" rtl="0">
              <a:spcBef>
                <a:spcPts val="0"/>
              </a:spcBef>
              <a:buSzPct val="25000"/>
              <a:buNone/>
            </a:pPr>
            <a:r>
              <a:rPr lang="en" sz="2800" b="1" i="0" u="none" strike="noStrike" cap="none">
                <a:solidFill>
                  <a:srgbClr val="00B050"/>
                </a:solidFill>
                <a:latin typeface="Garamond"/>
                <a:ea typeface="Garamond"/>
                <a:cs typeface="Garamond"/>
                <a:sym typeface="Garamond"/>
              </a:rPr>
              <a:t>Repeating words: Underline any words that are repeated.</a:t>
            </a:r>
          </a:p>
          <a:p>
            <a:pPr marL="0" marR="0" lvl="0" indent="0" algn="l" rtl="0">
              <a:spcBef>
                <a:spcPts val="0"/>
              </a:spcBef>
              <a:buNone/>
            </a:pPr>
            <a:endParaRPr sz="1800" b="0" i="0" u="none" strike="noStrike" cap="none">
              <a:solidFill>
                <a:schemeClr val="lt1"/>
              </a:solidFill>
              <a:latin typeface="Calibri"/>
              <a:ea typeface="Calibri"/>
              <a:cs typeface="Calibri"/>
              <a:sym typeface="Calibri"/>
            </a:endParaRPr>
          </a:p>
          <a:p>
            <a:pPr marL="0" marR="0" lvl="0" indent="0" algn="ctr" rtl="0">
              <a:spcBef>
                <a:spcPts val="0"/>
              </a:spcBef>
              <a:buSzPct val="25000"/>
              <a:buNone/>
            </a:pPr>
            <a:r>
              <a:rPr lang="en" sz="1800" b="1" i="0" u="none" strike="noStrike" cap="none">
                <a:solidFill>
                  <a:schemeClr val="lt1"/>
                </a:solidFill>
                <a:latin typeface="Calibri"/>
                <a:ea typeface="Calibri"/>
                <a:cs typeface="Calibri"/>
                <a:sym typeface="Calibri"/>
              </a:rPr>
              <a:t>What are we writing about?</a:t>
            </a:r>
          </a:p>
          <a:p>
            <a:pPr marL="0" marR="0" lvl="0" indent="0" algn="l" rtl="0">
              <a:spcBef>
                <a:spcPts val="0"/>
              </a:spcBef>
              <a:buSzPct val="25000"/>
              <a:buNone/>
            </a:pPr>
            <a:r>
              <a:rPr lang="en" sz="1800" b="0" i="0" u="sng" strike="noStrike" cap="none">
                <a:solidFill>
                  <a:schemeClr val="lt1"/>
                </a:solidFill>
                <a:latin typeface="Garamond"/>
                <a:ea typeface="Garamond"/>
                <a:cs typeface="Garamond"/>
                <a:sym typeface="Garamond"/>
              </a:rPr>
              <a:t>One activity </a:t>
            </a:r>
            <a:r>
              <a:rPr lang="en" sz="1800" b="0" i="0" u="none" strike="noStrike" cap="none">
                <a:solidFill>
                  <a:schemeClr val="lt1"/>
                </a:solidFill>
                <a:latin typeface="Garamond"/>
                <a:ea typeface="Garamond"/>
                <a:cs typeface="Garamond"/>
                <a:sym typeface="Garamond"/>
              </a:rPr>
              <a:t>that we </a:t>
            </a:r>
            <a:r>
              <a:rPr lang="en" sz="1800" b="0" i="0" u="sng" strike="noStrike" cap="none">
                <a:solidFill>
                  <a:schemeClr val="lt1"/>
                </a:solidFill>
                <a:latin typeface="Garamond"/>
                <a:ea typeface="Garamond"/>
                <a:cs typeface="Garamond"/>
                <a:sym typeface="Garamond"/>
              </a:rPr>
              <a:t>enjoy</a:t>
            </a:r>
            <a:r>
              <a:rPr lang="en" sz="1800" b="0" i="0" u="none" strike="noStrike" cap="none">
                <a:solidFill>
                  <a:schemeClr val="lt1"/>
                </a:solidFill>
                <a:latin typeface="Garamond"/>
                <a:ea typeface="Garamond"/>
                <a:cs typeface="Garamond"/>
                <a:sym typeface="Garamond"/>
              </a:rPr>
              <a:t> doing and  reasons why we enjoy it.</a:t>
            </a:r>
          </a:p>
        </p:txBody>
      </p:sp>
      <p:pic>
        <p:nvPicPr>
          <p:cNvPr id="212" name="Shape 212"/>
          <p:cNvPicPr preferRelativeResize="0"/>
          <p:nvPr/>
        </p:nvPicPr>
        <p:blipFill>
          <a:blip r:embed="rId3">
            <a:alphaModFix/>
          </a:blip>
          <a:stretch>
            <a:fillRect/>
          </a:stretch>
        </p:blipFill>
        <p:spPr>
          <a:xfrm>
            <a:off x="6143625" y="3412523"/>
            <a:ext cx="2771774" cy="3336638"/>
          </a:xfrm>
          <a:prstGeom prst="rect">
            <a:avLst/>
          </a:prstGeom>
          <a:noFill/>
          <a:ln>
            <a:noFill/>
          </a:ln>
        </p:spPr>
      </p:pic>
      <p:sp>
        <p:nvSpPr>
          <p:cNvPr id="213" name="Shape 213"/>
          <p:cNvSpPr/>
          <p:nvPr/>
        </p:nvSpPr>
        <p:spPr>
          <a:xfrm>
            <a:off x="533399" y="2322968"/>
            <a:ext cx="1295401" cy="457200"/>
          </a:xfrm>
          <a:prstGeom prst="rect">
            <a:avLst/>
          </a:prstGeom>
          <a:noFill/>
          <a:ln w="57150" cap="flat" cmpd="sng">
            <a:solidFill>
              <a:srgbClr val="FF0000"/>
            </a:solidFill>
            <a:prstDash val="solid"/>
            <a:round/>
            <a:headEnd type="none" w="med" len="med"/>
            <a:tailEnd type="none" w="med" len="med"/>
          </a:ln>
        </p:spPr>
        <p:txBody>
          <a:bodyPr lIns="91425" tIns="45700" rIns="91425" bIns="45700" anchor="ctr" anchorCtr="0">
            <a:noAutofit/>
          </a:bodyPr>
          <a:lstStyle/>
          <a:p>
            <a:pPr lvl="0">
              <a:spcBef>
                <a:spcPts val="0"/>
              </a:spcBef>
              <a:buNone/>
            </a:pPr>
            <a:endParaRPr/>
          </a:p>
        </p:txBody>
      </p:sp>
      <p:cxnSp>
        <p:nvCxnSpPr>
          <p:cNvPr id="214" name="Shape 214"/>
          <p:cNvCxnSpPr/>
          <p:nvPr/>
        </p:nvCxnSpPr>
        <p:spPr>
          <a:xfrm>
            <a:off x="6858000" y="2310308"/>
            <a:ext cx="671511" cy="0"/>
          </a:xfrm>
          <a:prstGeom prst="straightConnector1">
            <a:avLst/>
          </a:prstGeom>
          <a:noFill/>
          <a:ln w="9525" cap="flat" cmpd="sng">
            <a:solidFill>
              <a:srgbClr val="00B050"/>
            </a:solidFill>
            <a:prstDash val="solid"/>
            <a:round/>
            <a:headEnd type="none" w="med" len="med"/>
            <a:tailEnd type="none" w="med" len="med"/>
          </a:ln>
        </p:spPr>
      </p:cxnSp>
      <p:cxnSp>
        <p:nvCxnSpPr>
          <p:cNvPr id="215" name="Shape 215"/>
          <p:cNvCxnSpPr/>
          <p:nvPr/>
        </p:nvCxnSpPr>
        <p:spPr>
          <a:xfrm>
            <a:off x="4570005" y="2310308"/>
            <a:ext cx="671511" cy="0"/>
          </a:xfrm>
          <a:prstGeom prst="straightConnector1">
            <a:avLst/>
          </a:prstGeom>
          <a:noFill/>
          <a:ln w="9525" cap="flat" cmpd="sng">
            <a:solidFill>
              <a:srgbClr val="00B050"/>
            </a:solidFill>
            <a:prstDash val="solid"/>
            <a:round/>
            <a:headEnd type="none" w="med" len="med"/>
            <a:tailEnd type="none" w="med" len="med"/>
          </a:ln>
        </p:spPr>
      </p:cxnSp>
      <p:cxnSp>
        <p:nvCxnSpPr>
          <p:cNvPr id="216" name="Shape 216"/>
          <p:cNvCxnSpPr/>
          <p:nvPr/>
        </p:nvCxnSpPr>
        <p:spPr>
          <a:xfrm>
            <a:off x="3243559" y="2652180"/>
            <a:ext cx="1020518" cy="0"/>
          </a:xfrm>
          <a:prstGeom prst="straightConnector1">
            <a:avLst/>
          </a:prstGeom>
          <a:noFill/>
          <a:ln w="9525" cap="flat" cmpd="sng">
            <a:solidFill>
              <a:srgbClr val="00B050"/>
            </a:solidFill>
            <a:prstDash val="solid"/>
            <a:round/>
            <a:headEnd type="none" w="med" len="med"/>
            <a:tailEnd type="none" w="med" len="med"/>
          </a:ln>
        </p:spPr>
      </p:cxnSp>
      <p:cxnSp>
        <p:nvCxnSpPr>
          <p:cNvPr id="217" name="Shape 217"/>
          <p:cNvCxnSpPr/>
          <p:nvPr/>
        </p:nvCxnSpPr>
        <p:spPr>
          <a:xfrm>
            <a:off x="7650956" y="2652180"/>
            <a:ext cx="671511" cy="0"/>
          </a:xfrm>
          <a:prstGeom prst="straightConnector1">
            <a:avLst/>
          </a:prstGeom>
          <a:noFill/>
          <a:ln w="9525" cap="flat" cmpd="sng">
            <a:solidFill>
              <a:srgbClr val="00B050"/>
            </a:solidFill>
            <a:prstDash val="solid"/>
            <a:round/>
            <a:headEnd type="none" w="med" len="med"/>
            <a:tailEnd type="none" w="med" len="med"/>
          </a:ln>
        </p:spPr>
      </p:cxnSp>
      <p:cxnSp>
        <p:nvCxnSpPr>
          <p:cNvPr id="218" name="Shape 218"/>
          <p:cNvCxnSpPr/>
          <p:nvPr/>
        </p:nvCxnSpPr>
        <p:spPr>
          <a:xfrm>
            <a:off x="2483063" y="1447800"/>
            <a:ext cx="1250737" cy="0"/>
          </a:xfrm>
          <a:prstGeom prst="straightConnector1">
            <a:avLst/>
          </a:prstGeom>
          <a:noFill/>
          <a:ln w="9525" cap="flat" cmpd="sng">
            <a:solidFill>
              <a:srgbClr val="00B050"/>
            </a:solidFill>
            <a:prstDash val="solid"/>
            <a:round/>
            <a:headEnd type="none" w="med" len="med"/>
            <a:tailEnd type="none" w="med" len="med"/>
          </a:ln>
        </p:spPr>
      </p:cxnSp>
      <p:cxnSp>
        <p:nvCxnSpPr>
          <p:cNvPr id="219" name="Shape 219"/>
          <p:cNvCxnSpPr/>
          <p:nvPr/>
        </p:nvCxnSpPr>
        <p:spPr>
          <a:xfrm>
            <a:off x="3243559" y="3124200"/>
            <a:ext cx="671511" cy="0"/>
          </a:xfrm>
          <a:prstGeom prst="straightConnector1">
            <a:avLst/>
          </a:prstGeom>
          <a:noFill/>
          <a:ln w="9525" cap="flat" cmpd="sng">
            <a:solidFill>
              <a:srgbClr val="00B050"/>
            </a:solidFill>
            <a:prstDash val="solid"/>
            <a:round/>
            <a:headEnd type="none" w="med" len="med"/>
            <a:tailEnd type="none" w="med" len="med"/>
          </a:ln>
        </p:spPr>
      </p:cxnSp>
      <p:cxnSp>
        <p:nvCxnSpPr>
          <p:cNvPr id="220" name="Shape 220"/>
          <p:cNvCxnSpPr/>
          <p:nvPr/>
        </p:nvCxnSpPr>
        <p:spPr>
          <a:xfrm>
            <a:off x="5167312" y="1447800"/>
            <a:ext cx="671511" cy="0"/>
          </a:xfrm>
          <a:prstGeom prst="straightConnector1">
            <a:avLst/>
          </a:prstGeom>
          <a:noFill/>
          <a:ln w="9525" cap="flat" cmpd="sng">
            <a:solidFill>
              <a:srgbClr val="00B050"/>
            </a:solidFill>
            <a:prstDash val="solid"/>
            <a:round/>
            <a:headEnd type="none" w="med" len="med"/>
            <a:tailEnd type="none" w="med" len="med"/>
          </a:ln>
        </p:spPr>
      </p:cxnSp>
      <p:cxnSp>
        <p:nvCxnSpPr>
          <p:cNvPr id="221" name="Shape 221"/>
          <p:cNvCxnSpPr/>
          <p:nvPr/>
        </p:nvCxnSpPr>
        <p:spPr>
          <a:xfrm>
            <a:off x="1447800" y="3148811"/>
            <a:ext cx="1295400" cy="0"/>
          </a:xfrm>
          <a:prstGeom prst="straightConnector1">
            <a:avLst/>
          </a:prstGeom>
          <a:noFill/>
          <a:ln w="9525" cap="flat" cmpd="sng">
            <a:solidFill>
              <a:srgbClr val="00B050"/>
            </a:solidFill>
            <a:prstDash val="solid"/>
            <a:round/>
            <a:headEnd type="none" w="med" len="med"/>
            <a:tailEnd type="none" w="med" len="med"/>
          </a:ln>
        </p:spPr>
      </p:cxnSp>
      <p:cxnSp>
        <p:nvCxnSpPr>
          <p:cNvPr id="222" name="Shape 222"/>
          <p:cNvCxnSpPr/>
          <p:nvPr/>
        </p:nvCxnSpPr>
        <p:spPr>
          <a:xfrm>
            <a:off x="2772675" y="2310308"/>
            <a:ext cx="1491402" cy="0"/>
          </a:xfrm>
          <a:prstGeom prst="straightConnector1">
            <a:avLst/>
          </a:prstGeom>
          <a:noFill/>
          <a:ln w="9525" cap="flat" cmpd="sng">
            <a:solidFill>
              <a:srgbClr val="00B050"/>
            </a:solidFill>
            <a:prstDash val="solid"/>
            <a:round/>
            <a:headEnd type="none" w="med" len="med"/>
            <a:tailEnd type="none" w="med" len="med"/>
          </a:ln>
        </p:spPr>
      </p:cxnSp>
      <p:cxnSp>
        <p:nvCxnSpPr>
          <p:cNvPr id="223" name="Shape 223"/>
          <p:cNvCxnSpPr/>
          <p:nvPr/>
        </p:nvCxnSpPr>
        <p:spPr>
          <a:xfrm>
            <a:off x="2607275" y="2684524"/>
            <a:ext cx="501155" cy="0"/>
          </a:xfrm>
          <a:prstGeom prst="straightConnector1">
            <a:avLst/>
          </a:prstGeom>
          <a:noFill/>
          <a:ln w="9525" cap="flat" cmpd="sng">
            <a:solidFill>
              <a:srgbClr val="00B050"/>
            </a:solidFill>
            <a:prstDash val="solid"/>
            <a:round/>
            <a:headEnd type="none" w="med" len="med"/>
            <a:tailEnd type="none" w="med" len="med"/>
          </a:ln>
        </p:spPr>
      </p:cxnSp>
      <p:cxnSp>
        <p:nvCxnSpPr>
          <p:cNvPr id="224" name="Shape 224"/>
          <p:cNvCxnSpPr/>
          <p:nvPr/>
        </p:nvCxnSpPr>
        <p:spPr>
          <a:xfrm>
            <a:off x="2133953" y="2305177"/>
            <a:ext cx="501155" cy="0"/>
          </a:xfrm>
          <a:prstGeom prst="straightConnector1">
            <a:avLst/>
          </a:prstGeom>
          <a:noFill/>
          <a:ln w="9525" cap="flat" cmpd="sng">
            <a:solidFill>
              <a:srgbClr val="00B050"/>
            </a:solidFill>
            <a:prstDash val="solid"/>
            <a:round/>
            <a:headEnd type="none" w="med" len="med"/>
            <a:tailEnd type="none" w="med" len="med"/>
          </a:ln>
        </p:spPr>
      </p:cxn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p:nvPr/>
        </p:nvSpPr>
        <p:spPr>
          <a:xfrm>
            <a:off x="2178263" y="457200"/>
            <a:ext cx="3775457"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0" i="0" u="sng" strike="noStrike" cap="none">
                <a:solidFill>
                  <a:schemeClr val="lt1"/>
                </a:solidFill>
                <a:latin typeface="Garamond"/>
                <a:ea typeface="Garamond"/>
                <a:cs typeface="Garamond"/>
                <a:sym typeface="Garamond"/>
              </a:rPr>
              <a:t>Breaking Down a Prompt</a:t>
            </a:r>
          </a:p>
        </p:txBody>
      </p:sp>
      <p:sp>
        <p:nvSpPr>
          <p:cNvPr id="230" name="Shape 230"/>
          <p:cNvSpPr txBox="1"/>
          <p:nvPr/>
        </p:nvSpPr>
        <p:spPr>
          <a:xfrm>
            <a:off x="533400" y="1066800"/>
            <a:ext cx="7772400" cy="267765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1" i="0" u="none" strike="noStrike" cap="none">
                <a:solidFill>
                  <a:schemeClr val="lt1"/>
                </a:solidFill>
                <a:latin typeface="Garamond"/>
                <a:ea typeface="Garamond"/>
                <a:cs typeface="Garamond"/>
                <a:sym typeface="Garamond"/>
              </a:rPr>
              <a:t>What does it take to be a good parent?</a:t>
            </a:r>
          </a:p>
          <a:p>
            <a:pPr marL="0" marR="0" lvl="0" indent="0" algn="l" rtl="0">
              <a:spcBef>
                <a:spcPts val="0"/>
              </a:spcBef>
              <a:buNone/>
            </a:pPr>
            <a:endParaRPr sz="1800" b="0" i="0" u="none" strike="noStrike" cap="none">
              <a:solidFill>
                <a:schemeClr val="lt1"/>
              </a:solidFill>
              <a:latin typeface="Calibri"/>
              <a:ea typeface="Calibri"/>
              <a:cs typeface="Calibri"/>
              <a:sym typeface="Calibri"/>
            </a:endParaRPr>
          </a:p>
          <a:p>
            <a:pPr marL="0" marR="0" lvl="0" indent="0" algn="l" rtl="0">
              <a:spcBef>
                <a:spcPts val="0"/>
              </a:spcBef>
              <a:buSzPct val="25000"/>
              <a:buNone/>
            </a:pPr>
            <a:r>
              <a:rPr lang="en" sz="2800" b="1" i="0" u="none" strike="noStrike" cap="none">
                <a:solidFill>
                  <a:schemeClr val="lt1"/>
                </a:solidFill>
                <a:latin typeface="Garamond"/>
                <a:ea typeface="Garamond"/>
                <a:cs typeface="Garamond"/>
                <a:sym typeface="Garamond"/>
              </a:rPr>
              <a:t>In your essay, describe the characteristics of a good parent. Give specific details to explain your views. Use your personal observations, experience, and knowledge.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p:nvPr/>
        </p:nvSpPr>
        <p:spPr>
          <a:xfrm>
            <a:off x="2286000" y="533400"/>
            <a:ext cx="3775457"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0" i="0" u="sng" strike="noStrike" cap="none">
                <a:solidFill>
                  <a:schemeClr val="lt1"/>
                </a:solidFill>
                <a:latin typeface="Garamond"/>
                <a:ea typeface="Garamond"/>
                <a:cs typeface="Garamond"/>
                <a:sym typeface="Garamond"/>
              </a:rPr>
              <a:t>Breaking Down a Prompt</a:t>
            </a:r>
          </a:p>
        </p:txBody>
      </p:sp>
      <p:sp>
        <p:nvSpPr>
          <p:cNvPr id="236" name="Shape 236"/>
          <p:cNvSpPr/>
          <p:nvPr/>
        </p:nvSpPr>
        <p:spPr>
          <a:xfrm>
            <a:off x="669324" y="1447800"/>
            <a:ext cx="7543800" cy="310854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2800" b="1" i="0" u="none" strike="noStrike" cap="none">
                <a:solidFill>
                  <a:schemeClr val="lt1"/>
                </a:solidFill>
                <a:latin typeface="Garamond"/>
                <a:ea typeface="Garamond"/>
                <a:cs typeface="Garamond"/>
                <a:sym typeface="Garamond"/>
              </a:rPr>
              <a:t>Today our workplaces and neighborhoods are composed of people of diverse backgrounds.  For this reason it is important for people to find ways to get along with each other.</a:t>
            </a:r>
          </a:p>
          <a:p>
            <a:pPr marL="0" marR="0" lvl="0" indent="0" algn="l" rtl="0">
              <a:spcBef>
                <a:spcPts val="0"/>
              </a:spcBef>
              <a:buNone/>
            </a:pPr>
            <a:endParaRPr sz="1800" b="0" i="0" u="none" strike="noStrike" cap="none">
              <a:solidFill>
                <a:schemeClr val="lt1"/>
              </a:solidFill>
              <a:latin typeface="Calibri"/>
              <a:ea typeface="Calibri"/>
              <a:cs typeface="Calibri"/>
              <a:sym typeface="Calibri"/>
            </a:endParaRPr>
          </a:p>
          <a:p>
            <a:pPr marL="0" marR="0" lvl="0" indent="0" algn="l" rtl="0">
              <a:spcBef>
                <a:spcPts val="0"/>
              </a:spcBef>
              <a:buSzPct val="25000"/>
              <a:buNone/>
            </a:pPr>
            <a:r>
              <a:rPr lang="en" sz="2800" b="1" i="0" u="none" strike="noStrike" cap="none">
                <a:solidFill>
                  <a:schemeClr val="lt1"/>
                </a:solidFill>
                <a:latin typeface="Garamond"/>
                <a:ea typeface="Garamond"/>
                <a:cs typeface="Garamond"/>
                <a:sym typeface="Garamond"/>
              </a:rPr>
              <a:t>Write an essay illustrating how people of diverse backgrounds can get along better</a:t>
            </a:r>
            <a:r>
              <a:rPr lang="en" sz="2800" b="0" i="0" u="none" strike="noStrike" cap="none">
                <a:solidFill>
                  <a:schemeClr val="lt1"/>
                </a:solidFill>
                <a:latin typeface="Garamond"/>
                <a:ea typeface="Garamond"/>
                <a:cs typeface="Garamond"/>
                <a:sym typeface="Garamond"/>
              </a:rPr>
              <a:t>.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448962" y="1308557"/>
            <a:ext cx="7772400" cy="353943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Garamond"/>
              <a:buNone/>
            </a:pPr>
            <a:r>
              <a:rPr lang="en" sz="2800" b="1" i="0" u="none" strike="noStrike" cap="none">
                <a:solidFill>
                  <a:schemeClr val="lt1"/>
                </a:solidFill>
                <a:latin typeface="Garamond"/>
                <a:ea typeface="Garamond"/>
                <a:cs typeface="Garamond"/>
                <a:sym typeface="Garamond"/>
              </a:rPr>
              <a:t>There are many forms of advertising that we encounter on a day-to-day basis. Choose one form of advertising, and think about the positive and negative effects of that form of advertising on you. </a:t>
            </a:r>
          </a:p>
          <a:p>
            <a:pPr marL="0" marR="0" lvl="0" indent="0" algn="l" rtl="0">
              <a:lnSpc>
                <a:spcPct val="100000"/>
              </a:lnSpc>
              <a:spcBef>
                <a:spcPts val="0"/>
              </a:spcBef>
              <a:spcAft>
                <a:spcPts val="0"/>
              </a:spcAft>
              <a:buClr>
                <a:schemeClr val="lt1"/>
              </a:buClr>
              <a:buFont typeface="Calibri"/>
              <a:buNone/>
            </a:pPr>
            <a:endParaRPr sz="1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ct val="25000"/>
              <a:buFont typeface="Garamond"/>
              <a:buNone/>
            </a:pPr>
            <a:r>
              <a:rPr lang="en" sz="2800" b="1" i="0" u="none" strike="noStrike" cap="none">
                <a:solidFill>
                  <a:schemeClr val="lt1"/>
                </a:solidFill>
                <a:latin typeface="Garamond"/>
                <a:ea typeface="Garamond"/>
                <a:cs typeface="Garamond"/>
                <a:sym typeface="Garamond"/>
              </a:rPr>
              <a:t>Write an essay evaluating the effects of one type of advertising on our daily lives.</a:t>
            </a:r>
          </a:p>
        </p:txBody>
      </p:sp>
      <p:sp>
        <p:nvSpPr>
          <p:cNvPr id="242" name="Shape 242"/>
          <p:cNvSpPr/>
          <p:nvPr/>
        </p:nvSpPr>
        <p:spPr>
          <a:xfrm>
            <a:off x="2178263" y="609600"/>
            <a:ext cx="3775457"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0" i="0" u="sng" strike="noStrike" cap="none">
                <a:solidFill>
                  <a:schemeClr val="lt1"/>
                </a:solidFill>
                <a:latin typeface="Garamond"/>
                <a:ea typeface="Garamond"/>
                <a:cs typeface="Garamond"/>
                <a:sym typeface="Garamond"/>
              </a:rPr>
              <a:t>Breaking Down a Prompt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 sz="4400" b="0" i="0" u="none" strike="noStrike" cap="none">
                <a:solidFill>
                  <a:schemeClr val="lt1"/>
                </a:solidFill>
                <a:latin typeface="Arial"/>
                <a:ea typeface="Arial"/>
                <a:cs typeface="Arial"/>
                <a:sym typeface="Arial"/>
              </a:rPr>
              <a:t>Why </a:t>
            </a:r>
            <a:r>
              <a:rPr lang="en" sz="4400" b="1" i="0" u="none" strike="noStrike" cap="none">
                <a:solidFill>
                  <a:srgbClr val="3366FF"/>
                </a:solidFill>
                <a:latin typeface="Arial"/>
                <a:ea typeface="Arial"/>
                <a:cs typeface="Arial"/>
                <a:sym typeface="Arial"/>
              </a:rPr>
              <a:t>ATTACK</a:t>
            </a:r>
            <a:r>
              <a:rPr lang="en" sz="4400" b="0" i="0" u="none" strike="noStrike" cap="none">
                <a:solidFill>
                  <a:schemeClr val="lt1"/>
                </a:solidFill>
                <a:latin typeface="Arial"/>
                <a:ea typeface="Arial"/>
                <a:cs typeface="Arial"/>
                <a:sym typeface="Arial"/>
              </a:rPr>
              <a:t> the Prompt?</a:t>
            </a:r>
          </a:p>
        </p:txBody>
      </p:sp>
      <p:sp>
        <p:nvSpPr>
          <p:cNvPr id="111" name="Shape 111"/>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lt1"/>
              </a:buClr>
              <a:buSzPct val="59375"/>
              <a:buFont typeface="Arial"/>
              <a:buChar char="●"/>
            </a:pPr>
            <a:r>
              <a:rPr lang="en" sz="3200" b="0" i="0" u="none" strike="noStrike" cap="none">
                <a:solidFill>
                  <a:schemeClr val="lt1"/>
                </a:solidFill>
                <a:latin typeface="Calibri"/>
                <a:ea typeface="Calibri"/>
                <a:cs typeface="Calibri"/>
                <a:sym typeface="Calibri"/>
              </a:rPr>
              <a:t>You’ll know the:</a:t>
            </a:r>
          </a:p>
          <a:p>
            <a:pPr marL="742950" marR="0" lvl="1" indent="-285750" algn="l" rtl="0">
              <a:spcBef>
                <a:spcPts val="640"/>
              </a:spcBef>
              <a:buClr>
                <a:schemeClr val="lt1"/>
              </a:buClr>
              <a:buSzPct val="59375"/>
              <a:buFont typeface="Arial"/>
              <a:buChar char="●"/>
            </a:pPr>
            <a:r>
              <a:rPr lang="en" sz="3200" b="1" i="0" u="none" strike="noStrike" cap="none">
                <a:solidFill>
                  <a:schemeClr val="lt1"/>
                </a:solidFill>
                <a:latin typeface="Calibri"/>
                <a:ea typeface="Calibri"/>
                <a:cs typeface="Calibri"/>
                <a:sym typeface="Calibri"/>
              </a:rPr>
              <a:t>purpose</a:t>
            </a:r>
            <a:r>
              <a:rPr lang="en" sz="3200" b="0" i="0" u="none" strike="noStrike" cap="none">
                <a:solidFill>
                  <a:schemeClr val="lt1"/>
                </a:solidFill>
                <a:latin typeface="Calibri"/>
                <a:ea typeface="Calibri"/>
                <a:cs typeface="Calibri"/>
                <a:sym typeface="Calibri"/>
              </a:rPr>
              <a:t>, </a:t>
            </a:r>
          </a:p>
          <a:p>
            <a:pPr marL="742950" marR="0" lvl="1" indent="-285750" algn="l" rtl="0">
              <a:spcBef>
                <a:spcPts val="640"/>
              </a:spcBef>
              <a:buClr>
                <a:schemeClr val="lt1"/>
              </a:buClr>
              <a:buSzPct val="59375"/>
              <a:buFont typeface="Arial"/>
              <a:buChar char="●"/>
            </a:pPr>
            <a:r>
              <a:rPr lang="en" sz="3200" b="1" i="0" u="none" strike="noStrike" cap="none">
                <a:solidFill>
                  <a:schemeClr val="lt1"/>
                </a:solidFill>
                <a:latin typeface="Calibri"/>
                <a:ea typeface="Calibri"/>
                <a:cs typeface="Calibri"/>
                <a:sym typeface="Calibri"/>
              </a:rPr>
              <a:t>audience</a:t>
            </a:r>
            <a:r>
              <a:rPr lang="en" sz="3200" b="0" i="0" u="none" strike="noStrike" cap="none">
                <a:solidFill>
                  <a:schemeClr val="lt1"/>
                </a:solidFill>
                <a:latin typeface="Calibri"/>
                <a:ea typeface="Calibri"/>
                <a:cs typeface="Calibri"/>
                <a:sym typeface="Calibri"/>
              </a:rPr>
              <a:t>, and </a:t>
            </a:r>
          </a:p>
          <a:p>
            <a:pPr marL="742950" marR="0" lvl="1" indent="-285750" algn="l" rtl="0">
              <a:spcBef>
                <a:spcPts val="640"/>
              </a:spcBef>
              <a:buClr>
                <a:schemeClr val="lt1"/>
              </a:buClr>
              <a:buSzPct val="59375"/>
              <a:buFont typeface="Arial"/>
              <a:buChar char="●"/>
            </a:pPr>
            <a:r>
              <a:rPr lang="en" sz="3200" b="1" i="0" u="none" strike="noStrike" cap="none">
                <a:solidFill>
                  <a:schemeClr val="lt1"/>
                </a:solidFill>
                <a:latin typeface="Calibri"/>
                <a:ea typeface="Calibri"/>
                <a:cs typeface="Calibri"/>
                <a:sym typeface="Calibri"/>
              </a:rPr>
              <a:t>format</a:t>
            </a:r>
            <a:r>
              <a:rPr lang="en" sz="3200" b="0" i="0" u="none" strike="noStrike" cap="none">
                <a:solidFill>
                  <a:schemeClr val="lt1"/>
                </a:solidFill>
                <a:latin typeface="Calibri"/>
                <a:ea typeface="Calibri"/>
                <a:cs typeface="Calibri"/>
                <a:sym typeface="Calibri"/>
              </a:rPr>
              <a:t> </a:t>
            </a:r>
          </a:p>
          <a:p>
            <a:pPr marL="742950" marR="0" lvl="1" indent="-285750" algn="l" rtl="0">
              <a:spcBef>
                <a:spcPts val="640"/>
              </a:spcBef>
              <a:buClr>
                <a:schemeClr val="lt1"/>
              </a:buClr>
              <a:buSzPct val="25000"/>
              <a:buFont typeface="Calibri"/>
              <a:buNone/>
            </a:pPr>
            <a:r>
              <a:rPr lang="en" sz="3200" b="0" i="0" u="none" strike="noStrike" cap="none">
                <a:solidFill>
                  <a:schemeClr val="lt1"/>
                </a:solidFill>
                <a:latin typeface="Calibri"/>
                <a:ea typeface="Calibri"/>
                <a:cs typeface="Calibri"/>
                <a:sym typeface="Calibri"/>
              </a:rPr>
              <a:t>for your response.</a:t>
            </a:r>
          </a:p>
          <a:p>
            <a:pPr marL="342900" marR="0" lvl="0" indent="-342900" algn="l" rtl="0">
              <a:spcBef>
                <a:spcPts val="640"/>
              </a:spcBef>
              <a:buClr>
                <a:schemeClr val="lt1"/>
              </a:buClr>
              <a:buSzPct val="59375"/>
              <a:buFont typeface="Arial"/>
              <a:buChar char="●"/>
            </a:pPr>
            <a:r>
              <a:rPr lang="en" sz="3200" b="0" i="0" u="none" strike="noStrike" cap="none">
                <a:solidFill>
                  <a:schemeClr val="lt1"/>
                </a:solidFill>
                <a:latin typeface="Calibri"/>
                <a:ea typeface="Calibri"/>
                <a:cs typeface="Calibri"/>
                <a:sym typeface="Calibri"/>
              </a:rPr>
              <a:t>You’ll answer the question asked, not the one you make up.</a:t>
            </a:r>
          </a:p>
          <a:p>
            <a:pPr marL="342900" marR="0" lvl="0" indent="-342900" algn="l" rtl="0">
              <a:spcBef>
                <a:spcPts val="640"/>
              </a:spcBef>
              <a:buClr>
                <a:schemeClr val="lt1"/>
              </a:buClr>
              <a:buSzPct val="59375"/>
              <a:buFont typeface="Arial"/>
              <a:buChar char="●"/>
            </a:pPr>
            <a:r>
              <a:rPr lang="en" sz="3200" b="0" i="0" u="none" strike="noStrike" cap="none">
                <a:solidFill>
                  <a:schemeClr val="lt1"/>
                </a:solidFill>
                <a:latin typeface="Calibri"/>
                <a:ea typeface="Calibri"/>
                <a:cs typeface="Calibri"/>
                <a:sym typeface="Calibri"/>
              </a:rPr>
              <a:t>You’ll have a plan for writing your response.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p:nvPr/>
        </p:nvSpPr>
        <p:spPr>
          <a:xfrm>
            <a:off x="457200" y="1371600"/>
            <a:ext cx="7772400" cy="477053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 sz="2400" b="1" i="0" u="none" strike="noStrike" cap="none">
                <a:solidFill>
                  <a:schemeClr val="lt1"/>
                </a:solidFill>
                <a:latin typeface="Garamond"/>
                <a:ea typeface="Garamond"/>
                <a:cs typeface="Garamond"/>
                <a:sym typeface="Garamond"/>
              </a:rPr>
              <a:t>Television is detrimental to the well-being of today's youth. Every time I see young people passing their time watching television, I feel that they are setting themselves up to have significantly emptier lives. If we unplugged our televisions, our children would grow up to be healthier, happier, more productive human beings. </a:t>
            </a:r>
          </a:p>
          <a:p>
            <a:pPr marL="0" marR="0" lvl="0" indent="0" algn="l" rtl="0">
              <a:spcBef>
                <a:spcPts val="0"/>
              </a:spcBef>
              <a:buNone/>
            </a:pPr>
            <a:endParaRPr sz="1800" b="0" i="0" u="none" strike="noStrike" cap="none">
              <a:solidFill>
                <a:schemeClr val="lt1"/>
              </a:solidFill>
              <a:latin typeface="Calibri"/>
              <a:ea typeface="Calibri"/>
              <a:cs typeface="Calibri"/>
              <a:sym typeface="Calibri"/>
            </a:endParaRPr>
          </a:p>
          <a:p>
            <a:pPr marL="0" marR="0" lvl="0" indent="0" algn="l" rtl="0">
              <a:spcBef>
                <a:spcPts val="0"/>
              </a:spcBef>
              <a:buSzPct val="25000"/>
              <a:buNone/>
            </a:pPr>
            <a:r>
              <a:rPr lang="en" sz="2400" b="1" i="0" u="none" strike="noStrike" cap="none">
                <a:solidFill>
                  <a:schemeClr val="lt1"/>
                </a:solidFill>
                <a:latin typeface="Garamond"/>
                <a:ea typeface="Garamond"/>
                <a:cs typeface="Garamond"/>
                <a:sym typeface="Garamond"/>
              </a:rPr>
              <a:t>Do you agree or disagree with the above statement? Write an essay that presents your opinion and support it with examples from your own experience, things you have read, or your observations of others. </a:t>
            </a:r>
          </a:p>
          <a:p>
            <a:pPr marL="0" marR="0" lvl="0" indent="0" algn="l" rtl="0">
              <a:lnSpc>
                <a:spcPct val="100000"/>
              </a:lnSpc>
              <a:spcBef>
                <a:spcPts val="0"/>
              </a:spcBef>
              <a:spcAft>
                <a:spcPts val="0"/>
              </a:spcAft>
              <a:buClr>
                <a:schemeClr val="lt1"/>
              </a:buClr>
              <a:buFont typeface="Calibri"/>
              <a:buNone/>
            </a:pPr>
            <a:endParaRPr sz="1800" b="0" i="0" u="none" strike="noStrike" cap="none">
              <a:solidFill>
                <a:schemeClr val="lt1"/>
              </a:solidFill>
              <a:latin typeface="Calibri"/>
              <a:ea typeface="Calibri"/>
              <a:cs typeface="Calibri"/>
              <a:sym typeface="Calibri"/>
            </a:endParaRPr>
          </a:p>
        </p:txBody>
      </p:sp>
      <p:sp>
        <p:nvSpPr>
          <p:cNvPr id="248" name="Shape 248"/>
          <p:cNvSpPr/>
          <p:nvPr/>
        </p:nvSpPr>
        <p:spPr>
          <a:xfrm>
            <a:off x="2178263" y="609600"/>
            <a:ext cx="3775457" cy="52321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 sz="2800" b="0" i="0" u="sng" strike="noStrike" cap="none">
                <a:solidFill>
                  <a:schemeClr val="lt1"/>
                </a:solidFill>
                <a:latin typeface="Garamond"/>
                <a:ea typeface="Garamond"/>
                <a:cs typeface="Garamond"/>
                <a:sym typeface="Garamond"/>
              </a:rPr>
              <a:t>Breaking Down a Prompt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 sz="4400" b="1" i="0" u="none" strike="noStrike" cap="none">
                <a:solidFill>
                  <a:schemeClr val="lt1"/>
                </a:solidFill>
                <a:latin typeface="Calibri"/>
                <a:ea typeface="Calibri"/>
                <a:cs typeface="Calibri"/>
                <a:sym typeface="Calibri"/>
              </a:rPr>
              <a:t>Attacking the Prompt: </a:t>
            </a:r>
            <a:r>
              <a:rPr lang="en" sz="4400" b="0" i="0" u="none" strike="noStrike" cap="none">
                <a:solidFill>
                  <a:schemeClr val="lt1"/>
                </a:solidFill>
                <a:latin typeface="Calibri"/>
                <a:ea typeface="Calibri"/>
                <a:cs typeface="Calibri"/>
                <a:sym typeface="Calibri"/>
              </a:rPr>
              <a:t>Step 1</a:t>
            </a:r>
          </a:p>
        </p:txBody>
      </p:sp>
      <p:sp>
        <p:nvSpPr>
          <p:cNvPr id="118" name="Shape 118"/>
          <p:cNvSpPr txBox="1">
            <a:spLocks noGrp="1"/>
          </p:cNvSpPr>
          <p:nvPr>
            <p:ph type="body" idx="1"/>
          </p:nvPr>
        </p:nvSpPr>
        <p:spPr>
          <a:xfrm>
            <a:off x="-228600" y="1828800"/>
            <a:ext cx="9144000" cy="4525963"/>
          </a:xfrm>
          <a:prstGeom prst="rect">
            <a:avLst/>
          </a:prstGeom>
          <a:noFill/>
          <a:ln>
            <a:noFill/>
          </a:ln>
        </p:spPr>
        <p:txBody>
          <a:bodyPr lIns="91425" tIns="45700" rIns="91425" bIns="45700" anchor="t" anchorCtr="0">
            <a:noAutofit/>
          </a:bodyPr>
          <a:lstStyle/>
          <a:p>
            <a:pPr marL="342900" marR="0" lvl="0" indent="-342900" algn="ctr" rtl="0">
              <a:spcBef>
                <a:spcPts val="1920"/>
              </a:spcBef>
              <a:buClr>
                <a:schemeClr val="lt1"/>
              </a:buClr>
              <a:buSzPct val="25000"/>
              <a:buFont typeface="Arial"/>
              <a:buNone/>
            </a:pPr>
            <a:r>
              <a:rPr lang="en" sz="9600" b="1" i="0" u="none" strike="noStrike" cap="none">
                <a:solidFill>
                  <a:schemeClr val="lt1"/>
                </a:solidFill>
                <a:latin typeface="Arial"/>
                <a:ea typeface="Arial"/>
                <a:cs typeface="Arial"/>
                <a:sym typeface="Arial"/>
              </a:rPr>
              <a:t>  </a:t>
            </a:r>
            <a:r>
              <a:rPr lang="en" sz="9600" b="1" i="0" u="none" strike="noStrike" cap="none">
                <a:solidFill>
                  <a:srgbClr val="3366FF"/>
                </a:solidFill>
                <a:latin typeface="Arial"/>
                <a:ea typeface="Arial"/>
                <a:cs typeface="Arial"/>
                <a:sym typeface="Arial"/>
              </a:rPr>
              <a:t>Read the prompt</a:t>
            </a:r>
          </a:p>
          <a:p>
            <a:pPr marL="342900" marR="0" lvl="0" indent="-342900" algn="l" rtl="0">
              <a:spcBef>
                <a:spcPts val="640"/>
              </a:spcBef>
              <a:buClr>
                <a:schemeClr val="lt1"/>
              </a:buClr>
              <a:buSzPct val="59375"/>
              <a:buFont typeface="Calibri"/>
              <a:buNone/>
            </a:pPr>
            <a:endParaRPr sz="32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 sz="4400" b="1" i="0" u="none" strike="noStrike" cap="none">
                <a:solidFill>
                  <a:schemeClr val="lt1"/>
                </a:solidFill>
                <a:latin typeface="Calibri"/>
                <a:ea typeface="Calibri"/>
                <a:cs typeface="Calibri"/>
                <a:sym typeface="Calibri"/>
              </a:rPr>
              <a:t>Attacking the Prompt: </a:t>
            </a:r>
            <a:r>
              <a:rPr lang="en" sz="4400" b="0" i="0" u="none" strike="noStrike" cap="none">
                <a:solidFill>
                  <a:schemeClr val="lt1"/>
                </a:solidFill>
                <a:latin typeface="Calibri"/>
                <a:ea typeface="Calibri"/>
                <a:cs typeface="Calibri"/>
                <a:sym typeface="Calibri"/>
              </a:rPr>
              <a:t>Step 2</a:t>
            </a:r>
          </a:p>
        </p:txBody>
      </p:sp>
      <p:sp>
        <p:nvSpPr>
          <p:cNvPr id="125" name="Shape 125"/>
          <p:cNvSpPr txBox="1">
            <a:spLocks noGrp="1"/>
          </p:cNvSpPr>
          <p:nvPr>
            <p:ph type="body" idx="1"/>
          </p:nvPr>
        </p:nvSpPr>
        <p:spPr>
          <a:xfrm>
            <a:off x="-228600" y="1828800"/>
            <a:ext cx="9144000" cy="4525963"/>
          </a:xfrm>
          <a:prstGeom prst="rect">
            <a:avLst/>
          </a:prstGeom>
          <a:noFill/>
          <a:ln>
            <a:noFill/>
          </a:ln>
        </p:spPr>
        <p:txBody>
          <a:bodyPr lIns="91425" tIns="45700" rIns="91425" bIns="45700" anchor="t" anchorCtr="0">
            <a:noAutofit/>
          </a:bodyPr>
          <a:lstStyle/>
          <a:p>
            <a:pPr marL="342900" marR="0" lvl="0" indent="-342900" algn="ctr" rtl="0">
              <a:spcBef>
                <a:spcPts val="1920"/>
              </a:spcBef>
              <a:buClr>
                <a:schemeClr val="lt1"/>
              </a:buClr>
              <a:buSzPct val="25000"/>
              <a:buFont typeface="Arial"/>
              <a:buNone/>
            </a:pPr>
            <a:r>
              <a:rPr lang="en" sz="9600" b="1" i="0" u="none" strike="noStrike" cap="none">
                <a:solidFill>
                  <a:schemeClr val="lt1"/>
                </a:solidFill>
                <a:latin typeface="Arial"/>
                <a:ea typeface="Arial"/>
                <a:cs typeface="Arial"/>
                <a:sym typeface="Arial"/>
              </a:rPr>
              <a:t>  </a:t>
            </a:r>
            <a:r>
              <a:rPr lang="en" sz="9600" b="1" i="0" u="none" strike="noStrike" cap="none">
                <a:solidFill>
                  <a:srgbClr val="3366FF"/>
                </a:solidFill>
                <a:latin typeface="Arial"/>
                <a:ea typeface="Arial"/>
                <a:cs typeface="Arial"/>
                <a:sym typeface="Arial"/>
              </a:rPr>
              <a:t>Read the prompt again</a:t>
            </a:r>
          </a:p>
          <a:p>
            <a:pPr marL="342900" marR="0" lvl="0" indent="-342900" algn="l" rtl="0">
              <a:spcBef>
                <a:spcPts val="640"/>
              </a:spcBef>
              <a:buClr>
                <a:schemeClr val="lt1"/>
              </a:buClr>
              <a:buSzPct val="25000"/>
              <a:buFont typeface="Calibri"/>
              <a:buNone/>
            </a:pPr>
            <a:endParaRPr sz="32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 sz="4400" b="1" i="0" u="none" strike="noStrike" cap="none">
                <a:solidFill>
                  <a:schemeClr val="lt1"/>
                </a:solidFill>
                <a:latin typeface="Calibri"/>
                <a:ea typeface="Calibri"/>
                <a:cs typeface="Calibri"/>
                <a:sym typeface="Calibri"/>
              </a:rPr>
              <a:t>Attacking the Prompt: </a:t>
            </a:r>
            <a:r>
              <a:rPr lang="en" sz="4400" b="0" i="0" u="none" strike="noStrike" cap="none">
                <a:solidFill>
                  <a:schemeClr val="lt1"/>
                </a:solidFill>
                <a:latin typeface="Calibri"/>
                <a:ea typeface="Calibri"/>
                <a:cs typeface="Calibri"/>
                <a:sym typeface="Calibri"/>
              </a:rPr>
              <a:t>Step 3</a:t>
            </a:r>
          </a:p>
        </p:txBody>
      </p:sp>
      <p:sp>
        <p:nvSpPr>
          <p:cNvPr id="132" name="Shape 132"/>
          <p:cNvSpPr txBox="1">
            <a:spLocks noGrp="1"/>
          </p:cNvSpPr>
          <p:nvPr>
            <p:ph type="body" idx="1"/>
          </p:nvPr>
        </p:nvSpPr>
        <p:spPr>
          <a:xfrm>
            <a:off x="-228600" y="1828800"/>
            <a:ext cx="9144000" cy="4525963"/>
          </a:xfrm>
          <a:prstGeom prst="rect">
            <a:avLst/>
          </a:prstGeom>
          <a:noFill/>
          <a:ln>
            <a:noFill/>
          </a:ln>
        </p:spPr>
        <p:txBody>
          <a:bodyPr lIns="91425" tIns="45700" rIns="91425" bIns="45700" anchor="t" anchorCtr="0">
            <a:noAutofit/>
          </a:bodyPr>
          <a:lstStyle/>
          <a:p>
            <a:pPr marL="342900" marR="0" lvl="0" indent="-342900" algn="ctr" rtl="0">
              <a:spcBef>
                <a:spcPts val="1920"/>
              </a:spcBef>
              <a:buClr>
                <a:schemeClr val="lt1"/>
              </a:buClr>
              <a:buSzPct val="25000"/>
              <a:buFont typeface="Arial"/>
              <a:buNone/>
            </a:pPr>
            <a:r>
              <a:rPr lang="en" sz="9600" b="0" i="0" u="none" strike="noStrike" cap="none">
                <a:solidFill>
                  <a:schemeClr val="lt1"/>
                </a:solidFill>
                <a:latin typeface="Arial"/>
                <a:ea typeface="Arial"/>
                <a:cs typeface="Arial"/>
                <a:sym typeface="Arial"/>
              </a:rPr>
              <a:t> </a:t>
            </a:r>
            <a:r>
              <a:rPr lang="en" sz="9600" b="1" i="0" u="none" strike="noStrike" cap="none">
                <a:solidFill>
                  <a:srgbClr val="3366FF"/>
                </a:solidFill>
                <a:latin typeface="Arial"/>
                <a:ea typeface="Arial"/>
                <a:cs typeface="Arial"/>
                <a:sym typeface="Arial"/>
              </a:rPr>
              <a:t>Circle/underline key words</a:t>
            </a:r>
          </a:p>
          <a:p>
            <a:pPr marL="342900" marR="0" lvl="0" indent="-342900" algn="l" rtl="0">
              <a:spcBef>
                <a:spcPts val="640"/>
              </a:spcBef>
              <a:buClr>
                <a:schemeClr val="lt1"/>
              </a:buClr>
              <a:buSzPct val="25000"/>
              <a:buFont typeface="Calibri"/>
              <a:buNone/>
            </a:pPr>
            <a:endParaRPr sz="32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en" sz="4400" b="1" i="0" u="none" strike="noStrike" cap="none">
                <a:solidFill>
                  <a:schemeClr val="lt1"/>
                </a:solidFill>
                <a:latin typeface="Calibri"/>
                <a:ea typeface="Calibri"/>
                <a:cs typeface="Calibri"/>
                <a:sym typeface="Calibri"/>
              </a:rPr>
              <a:t>Attacking the Prompt: </a:t>
            </a:r>
            <a:r>
              <a:rPr lang="en" sz="4400" b="0" i="0" u="none" strike="noStrike" cap="none">
                <a:solidFill>
                  <a:schemeClr val="lt1"/>
                </a:solidFill>
                <a:latin typeface="Calibri"/>
                <a:ea typeface="Calibri"/>
                <a:cs typeface="Calibri"/>
                <a:sym typeface="Calibri"/>
              </a:rPr>
              <a:t>Step 4</a:t>
            </a:r>
          </a:p>
        </p:txBody>
      </p:sp>
      <p:sp>
        <p:nvSpPr>
          <p:cNvPr id="139" name="Shape 139"/>
          <p:cNvSpPr txBox="1">
            <a:spLocks noGrp="1"/>
          </p:cNvSpPr>
          <p:nvPr>
            <p:ph type="body" idx="1"/>
          </p:nvPr>
        </p:nvSpPr>
        <p:spPr>
          <a:xfrm>
            <a:off x="0" y="1600200"/>
            <a:ext cx="9144000" cy="4525963"/>
          </a:xfrm>
          <a:prstGeom prst="rect">
            <a:avLst/>
          </a:prstGeom>
          <a:noFill/>
          <a:ln>
            <a:noFill/>
          </a:ln>
        </p:spPr>
        <p:txBody>
          <a:bodyPr lIns="91425" tIns="45700" rIns="91425" bIns="45700" anchor="t" anchorCtr="0">
            <a:noAutofit/>
          </a:bodyPr>
          <a:lstStyle/>
          <a:p>
            <a:pPr marL="342900" marR="0" lvl="0" indent="-342900" algn="l" rtl="0">
              <a:spcBef>
                <a:spcPts val="1080"/>
              </a:spcBef>
              <a:buClr>
                <a:schemeClr val="lt1"/>
              </a:buClr>
              <a:buSzPct val="25000"/>
              <a:buFont typeface="Arial"/>
              <a:buNone/>
            </a:pPr>
            <a:r>
              <a:rPr lang="en" sz="4200" b="0" i="0" u="none" strike="noStrike" cap="none">
                <a:solidFill>
                  <a:schemeClr val="lt1"/>
                </a:solidFill>
                <a:latin typeface="Arial"/>
                <a:ea typeface="Arial"/>
                <a:cs typeface="Arial"/>
                <a:sym typeface="Arial"/>
              </a:rPr>
              <a:t>Figure out your task:</a:t>
            </a:r>
          </a:p>
          <a:p>
            <a:pPr marL="742950" marR="0" lvl="1" indent="-285750" algn="l" rtl="0">
              <a:spcBef>
                <a:spcPts val="1080"/>
              </a:spcBef>
              <a:buClr>
                <a:schemeClr val="lt1"/>
              </a:buClr>
              <a:buSzPct val="77380"/>
              <a:buFont typeface="Arial"/>
              <a:buChar char="●"/>
            </a:pPr>
            <a:r>
              <a:rPr lang="en" sz="4200" b="0" i="0" u="none" strike="noStrike" cap="none">
                <a:solidFill>
                  <a:schemeClr val="lt1"/>
                </a:solidFill>
                <a:latin typeface="Arial"/>
                <a:ea typeface="Arial"/>
                <a:cs typeface="Arial"/>
                <a:sym typeface="Arial"/>
              </a:rPr>
              <a:t> Purpose</a:t>
            </a:r>
          </a:p>
          <a:p>
            <a:pPr marL="742950" marR="0" lvl="1" indent="-285750" algn="l" rtl="0">
              <a:spcBef>
                <a:spcPts val="1080"/>
              </a:spcBef>
              <a:buClr>
                <a:schemeClr val="lt1"/>
              </a:buClr>
              <a:buSzPct val="77380"/>
              <a:buFont typeface="Arial"/>
              <a:buChar char="●"/>
            </a:pPr>
            <a:r>
              <a:rPr lang="en" sz="4200" b="0" i="0" u="none" strike="noStrike" cap="none">
                <a:solidFill>
                  <a:schemeClr val="lt1"/>
                </a:solidFill>
                <a:latin typeface="Arial"/>
                <a:ea typeface="Arial"/>
                <a:cs typeface="Arial"/>
                <a:sym typeface="Arial"/>
              </a:rPr>
              <a:t> Audience</a:t>
            </a:r>
          </a:p>
          <a:p>
            <a:pPr marL="742950" marR="0" lvl="1" indent="-285750" algn="l" rtl="0">
              <a:spcBef>
                <a:spcPts val="1080"/>
              </a:spcBef>
              <a:buClr>
                <a:schemeClr val="lt1"/>
              </a:buClr>
              <a:buSzPct val="77380"/>
              <a:buFont typeface="Arial"/>
              <a:buChar char="●"/>
            </a:pPr>
            <a:r>
              <a:rPr lang="en" sz="4200" b="0" i="0" u="none" strike="noStrike" cap="none">
                <a:solidFill>
                  <a:schemeClr val="lt1"/>
                </a:solidFill>
                <a:latin typeface="Arial"/>
                <a:ea typeface="Arial"/>
                <a:cs typeface="Arial"/>
                <a:sym typeface="Arial"/>
              </a:rPr>
              <a:t> Format</a:t>
            </a:r>
          </a:p>
          <a:p>
            <a:pPr marL="457200" marR="0" lvl="1" indent="0" algn="l" rtl="0">
              <a:spcBef>
                <a:spcPts val="560"/>
              </a:spcBef>
              <a:buClr>
                <a:schemeClr val="lt1"/>
              </a:buClr>
              <a:buSzPct val="25000"/>
              <a:buFont typeface="Calibri"/>
              <a:buNone/>
            </a:pPr>
            <a:endParaRPr sz="2800" b="0" i="0" u="none" strike="noStrike" cap="none">
              <a:solidFill>
                <a:schemeClr val="lt1"/>
              </a:solidFill>
              <a:latin typeface="Calibri"/>
              <a:ea typeface="Calibri"/>
              <a:cs typeface="Calibri"/>
              <a:sym typeface="Calibri"/>
            </a:endParaRPr>
          </a:p>
          <a:p>
            <a:pPr marL="457200" marR="0" lvl="1" indent="0" algn="l" rtl="0">
              <a:spcBef>
                <a:spcPts val="1080"/>
              </a:spcBef>
              <a:buClr>
                <a:schemeClr val="lt1"/>
              </a:buClr>
              <a:buSzPct val="25000"/>
              <a:buFont typeface="Garamond"/>
              <a:buNone/>
            </a:pPr>
            <a:r>
              <a:rPr lang="en" sz="4200" b="0" i="0" u="none" strike="noStrike" cap="none">
                <a:solidFill>
                  <a:srgbClr val="000000"/>
                </a:solidFill>
                <a:latin typeface="Garamond"/>
                <a:ea typeface="Garamond"/>
                <a:cs typeface="Garamond"/>
                <a:sym typeface="Garamond"/>
              </a:rPr>
              <a:t>What is my writing </a:t>
            </a:r>
          </a:p>
          <a:p>
            <a:pPr marL="457200" marR="0" lvl="1" indent="0" algn="l" rtl="0">
              <a:spcBef>
                <a:spcPts val="1080"/>
              </a:spcBef>
              <a:buClr>
                <a:schemeClr val="lt1"/>
              </a:buClr>
              <a:buSzPct val="25000"/>
              <a:buFont typeface="Garamond"/>
              <a:buNone/>
            </a:pPr>
            <a:r>
              <a:rPr lang="en" sz="4200" b="0" i="0" u="none" strike="noStrike" cap="none">
                <a:solidFill>
                  <a:srgbClr val="000000"/>
                </a:solidFill>
                <a:latin typeface="Garamond"/>
                <a:ea typeface="Garamond"/>
                <a:cs typeface="Garamond"/>
                <a:sym typeface="Garamond"/>
              </a:rPr>
              <a:t>prompt asking me to do?</a:t>
            </a:r>
          </a:p>
          <a:p>
            <a:pPr marL="342900" marR="0" lvl="0" indent="-342900" algn="l" rtl="0">
              <a:spcBef>
                <a:spcPts val="640"/>
              </a:spcBef>
              <a:buClr>
                <a:schemeClr val="lt1"/>
              </a:buClr>
              <a:buSzPct val="25000"/>
              <a:buFont typeface="Calibri"/>
              <a:buNone/>
            </a:pPr>
            <a:endParaRPr sz="3200" b="0" i="0" u="none" strike="noStrike" cap="none">
              <a:solidFill>
                <a:schemeClr val="lt1"/>
              </a:solidFill>
              <a:latin typeface="Calibri"/>
              <a:ea typeface="Calibri"/>
              <a:cs typeface="Calibri"/>
              <a:sym typeface="Calibri"/>
            </a:endParaRPr>
          </a:p>
        </p:txBody>
      </p:sp>
      <p:pic>
        <p:nvPicPr>
          <p:cNvPr id="140" name="Shape 140"/>
          <p:cNvPicPr preferRelativeResize="0"/>
          <p:nvPr/>
        </p:nvPicPr>
        <p:blipFill>
          <a:blip r:embed="rId3">
            <a:alphaModFix/>
          </a:blip>
          <a:stretch>
            <a:fillRect/>
          </a:stretch>
        </p:blipFill>
        <p:spPr>
          <a:xfrm>
            <a:off x="6019800" y="1600200"/>
            <a:ext cx="2735000" cy="403859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 sz="7200" b="1" i="0" u="none" strike="noStrike" cap="none">
                <a:solidFill>
                  <a:srgbClr val="3366FF"/>
                </a:solidFill>
                <a:latin typeface="Arial"/>
                <a:ea typeface="Arial"/>
                <a:cs typeface="Arial"/>
                <a:sym typeface="Arial"/>
              </a:rPr>
              <a:t>Purpose</a:t>
            </a:r>
          </a:p>
        </p:txBody>
      </p:sp>
      <p:sp>
        <p:nvSpPr>
          <p:cNvPr id="147" name="Shape 147"/>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720"/>
              </a:spcBef>
              <a:buClr>
                <a:schemeClr val="lt1"/>
              </a:buClr>
              <a:buSzPct val="59722"/>
              <a:buFont typeface="Arial"/>
              <a:buChar char="●"/>
            </a:pPr>
            <a:r>
              <a:rPr lang="en" sz="3600" b="0" i="0" u="none" strike="noStrike" cap="none">
                <a:solidFill>
                  <a:schemeClr val="lt1"/>
                </a:solidFill>
                <a:latin typeface="Calibri"/>
                <a:ea typeface="Calibri"/>
                <a:cs typeface="Calibri"/>
                <a:sym typeface="Calibri"/>
              </a:rPr>
              <a:t>Pay attention to the question words—What are you supposed to do??</a:t>
            </a:r>
          </a:p>
          <a:p>
            <a:pPr marL="342900" marR="0" lvl="0" indent="-342900" algn="l" rtl="0">
              <a:spcBef>
                <a:spcPts val="720"/>
              </a:spcBef>
              <a:buClr>
                <a:schemeClr val="lt1"/>
              </a:buClr>
              <a:buSzPct val="59722"/>
              <a:buFont typeface="Arial"/>
              <a:buChar char="●"/>
            </a:pPr>
            <a:r>
              <a:rPr lang="en" sz="3600" b="0" i="0" u="none" strike="noStrike" cap="none">
                <a:solidFill>
                  <a:schemeClr val="lt1"/>
                </a:solidFill>
                <a:latin typeface="Calibri"/>
                <a:ea typeface="Calibri"/>
                <a:cs typeface="Calibri"/>
                <a:sym typeface="Calibri"/>
              </a:rPr>
              <a:t>Determine the subject or issue in the prompt.</a:t>
            </a:r>
          </a:p>
          <a:p>
            <a:pPr marL="342900" marR="0" lvl="0" indent="-342900" algn="l" rtl="0">
              <a:spcBef>
                <a:spcPts val="720"/>
              </a:spcBef>
              <a:buClr>
                <a:schemeClr val="lt1"/>
              </a:buClr>
              <a:buSzPct val="59722"/>
              <a:buFont typeface="Arial"/>
              <a:buChar char="●"/>
            </a:pPr>
            <a:r>
              <a:rPr lang="en" sz="3600" b="0" i="0" u="none" strike="noStrike" cap="none">
                <a:solidFill>
                  <a:schemeClr val="lt1"/>
                </a:solidFill>
                <a:latin typeface="Calibri"/>
                <a:ea typeface="Calibri"/>
                <a:cs typeface="Calibri"/>
                <a:sym typeface="Calibri"/>
              </a:rPr>
              <a:t>Most prompts give background information to help you frame your response (context).</a:t>
            </a:r>
          </a:p>
          <a:p>
            <a:pPr marL="342900" marR="0" lvl="0" indent="-342900" algn="l" rtl="0">
              <a:spcBef>
                <a:spcPts val="640"/>
              </a:spcBef>
              <a:buClr>
                <a:schemeClr val="lt1"/>
              </a:buClr>
              <a:buSzPct val="59375"/>
              <a:buFont typeface="Calibri"/>
              <a:buNone/>
            </a:pPr>
            <a:endParaRPr sz="3200" b="0" i="0" u="none" strike="noStrike" cap="none">
              <a:solidFill>
                <a:schemeClr val="lt1"/>
              </a:solidFill>
              <a:latin typeface="Calibri"/>
              <a:ea typeface="Calibri"/>
              <a:cs typeface="Calibri"/>
              <a:sym typeface="Calibri"/>
            </a:endParaRPr>
          </a:p>
        </p:txBody>
      </p:sp>
      <p:pic>
        <p:nvPicPr>
          <p:cNvPr id="148" name="Shape 148"/>
          <p:cNvPicPr preferRelativeResize="0"/>
          <p:nvPr/>
        </p:nvPicPr>
        <p:blipFill>
          <a:blip r:embed="rId3">
            <a:alphaModFix/>
          </a:blip>
          <a:stretch>
            <a:fillRect/>
          </a:stretch>
        </p:blipFill>
        <p:spPr>
          <a:xfrm>
            <a:off x="5181600" y="5181600"/>
            <a:ext cx="2057400" cy="13716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 sz="7200" b="1" i="0" u="none" strike="noStrike" cap="none">
                <a:solidFill>
                  <a:srgbClr val="3366FF"/>
                </a:solidFill>
                <a:latin typeface="Arial"/>
                <a:ea typeface="Arial"/>
                <a:cs typeface="Arial"/>
                <a:sym typeface="Arial"/>
              </a:rPr>
              <a:t>Audience</a:t>
            </a:r>
          </a:p>
        </p:txBody>
      </p:sp>
      <p:sp>
        <p:nvSpPr>
          <p:cNvPr id="155" name="Shape 15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800"/>
              </a:spcBef>
              <a:buClr>
                <a:schemeClr val="lt1"/>
              </a:buClr>
              <a:buSzPct val="60000"/>
              <a:buFont typeface="Arial"/>
              <a:buChar char="●"/>
            </a:pPr>
            <a:r>
              <a:rPr lang="en" sz="4000" b="0" i="0" u="none" strike="noStrike" cap="none">
                <a:solidFill>
                  <a:schemeClr val="lt1"/>
                </a:solidFill>
                <a:latin typeface="Calibri"/>
                <a:ea typeface="Calibri"/>
                <a:cs typeface="Calibri"/>
                <a:sym typeface="Calibri"/>
              </a:rPr>
              <a:t>Who are you writing for?</a:t>
            </a:r>
          </a:p>
          <a:p>
            <a:pPr marL="342900" marR="0" lvl="0" indent="-342900" algn="l" rtl="0">
              <a:spcBef>
                <a:spcPts val="800"/>
              </a:spcBef>
              <a:buClr>
                <a:schemeClr val="lt1"/>
              </a:buClr>
              <a:buSzPct val="60000"/>
              <a:buFont typeface="Arial"/>
              <a:buChar char="●"/>
            </a:pPr>
            <a:r>
              <a:rPr lang="en" sz="4000" b="0" i="0" u="none" strike="noStrike" cap="none">
                <a:solidFill>
                  <a:schemeClr val="lt1"/>
                </a:solidFill>
                <a:latin typeface="Calibri"/>
                <a:ea typeface="Calibri"/>
                <a:cs typeface="Calibri"/>
                <a:sym typeface="Calibri"/>
              </a:rPr>
              <a:t>Some prompts (especially persuasive prompts) ask you to write to a specific person or group.</a:t>
            </a:r>
          </a:p>
          <a:p>
            <a:pPr marL="342900" marR="0" lvl="0" indent="-342900" algn="l" rtl="0">
              <a:spcBef>
                <a:spcPts val="800"/>
              </a:spcBef>
              <a:buClr>
                <a:schemeClr val="lt1"/>
              </a:buClr>
              <a:buSzPct val="60000"/>
              <a:buFont typeface="Arial"/>
              <a:buChar char="●"/>
            </a:pPr>
            <a:r>
              <a:rPr lang="en" sz="4000" b="0" i="0" u="none" strike="noStrike" cap="none">
                <a:solidFill>
                  <a:schemeClr val="lt1"/>
                </a:solidFill>
                <a:latin typeface="Calibri"/>
                <a:ea typeface="Calibri"/>
                <a:cs typeface="Calibri"/>
                <a:sym typeface="Calibri"/>
              </a:rPr>
              <a:t>Adjust your language and approach for your audience!</a:t>
            </a:r>
          </a:p>
          <a:p>
            <a:pPr marL="0" marR="0" lvl="0" indent="0" algn="l" rtl="0">
              <a:spcBef>
                <a:spcPts val="640"/>
              </a:spcBef>
              <a:buClr>
                <a:schemeClr val="lt1"/>
              </a:buClr>
              <a:buSzPct val="25000"/>
              <a:buFont typeface="Calibri"/>
              <a:buNone/>
            </a:pPr>
            <a:endParaRPr sz="3200" b="0" i="0" u="none" strike="noStrike" cap="none">
              <a:solidFill>
                <a:schemeClr val="lt1"/>
              </a:solidFill>
              <a:latin typeface="Calibri"/>
              <a:ea typeface="Calibri"/>
              <a:cs typeface="Calibri"/>
              <a:sym typeface="Calibri"/>
            </a:endParaRPr>
          </a:p>
          <a:p>
            <a:pPr marL="342900" marR="0" lvl="0" indent="-342900" algn="l" rtl="0">
              <a:spcBef>
                <a:spcPts val="640"/>
              </a:spcBef>
              <a:buClr>
                <a:schemeClr val="lt1"/>
              </a:buClr>
              <a:buSzPct val="59375"/>
              <a:buFont typeface="Calibri"/>
              <a:buNone/>
            </a:pPr>
            <a:endParaRPr sz="3200" b="0" i="0" u="none" strike="noStrike" cap="none">
              <a:solidFill>
                <a:schemeClr val="lt1"/>
              </a:solidFill>
              <a:latin typeface="Calibri"/>
              <a:ea typeface="Calibri"/>
              <a:cs typeface="Calibri"/>
              <a:sym typeface="Calibri"/>
            </a:endParaRPr>
          </a:p>
        </p:txBody>
      </p:sp>
      <p:pic>
        <p:nvPicPr>
          <p:cNvPr id="156" name="Shape 156"/>
          <p:cNvPicPr preferRelativeResize="0"/>
          <p:nvPr/>
        </p:nvPicPr>
        <p:blipFill>
          <a:blip r:embed="rId3">
            <a:alphaModFix/>
          </a:blip>
          <a:stretch>
            <a:fillRect/>
          </a:stretch>
        </p:blipFill>
        <p:spPr>
          <a:xfrm>
            <a:off x="5452276" y="5029200"/>
            <a:ext cx="1901228" cy="1173933"/>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 sz="7200" b="1" i="0" u="none" strike="noStrike" cap="none">
                <a:solidFill>
                  <a:srgbClr val="3366FF"/>
                </a:solidFill>
                <a:latin typeface="Arial"/>
                <a:ea typeface="Arial"/>
                <a:cs typeface="Arial"/>
                <a:sym typeface="Arial"/>
              </a:rPr>
              <a:t>Format</a:t>
            </a:r>
          </a:p>
        </p:txBody>
      </p:sp>
      <p:sp>
        <p:nvSpPr>
          <p:cNvPr id="163" name="Shape 16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800"/>
              </a:spcBef>
              <a:buClr>
                <a:schemeClr val="lt1"/>
              </a:buClr>
              <a:buSzPct val="60000"/>
              <a:buFont typeface="Arial"/>
              <a:buChar char="●"/>
            </a:pPr>
            <a:r>
              <a:rPr lang="en" sz="4000" b="0" i="0" u="none" strike="noStrike" cap="none">
                <a:solidFill>
                  <a:schemeClr val="lt1"/>
                </a:solidFill>
                <a:latin typeface="Calibri"/>
                <a:ea typeface="Calibri"/>
                <a:cs typeface="Calibri"/>
                <a:sym typeface="Calibri"/>
              </a:rPr>
              <a:t>What approach should you take:</a:t>
            </a:r>
          </a:p>
          <a:p>
            <a:pPr marL="742950" marR="0" lvl="1" indent="-285750" algn="l" rtl="0">
              <a:spcBef>
                <a:spcPts val="800"/>
              </a:spcBef>
              <a:buClr>
                <a:schemeClr val="lt1"/>
              </a:buClr>
              <a:buSzPct val="60000"/>
              <a:buFont typeface="Arial"/>
              <a:buChar char="●"/>
            </a:pPr>
            <a:r>
              <a:rPr lang="en" sz="4000" b="0" i="0" u="none" strike="noStrike" cap="none">
                <a:solidFill>
                  <a:schemeClr val="lt1"/>
                </a:solidFill>
                <a:latin typeface="Calibri"/>
                <a:ea typeface="Calibri"/>
                <a:cs typeface="Calibri"/>
                <a:sym typeface="Calibri"/>
              </a:rPr>
              <a:t>Persuasive, </a:t>
            </a:r>
          </a:p>
          <a:p>
            <a:pPr marL="742950" marR="0" lvl="1" indent="-285750" algn="l" rtl="0">
              <a:spcBef>
                <a:spcPts val="800"/>
              </a:spcBef>
              <a:buClr>
                <a:schemeClr val="lt1"/>
              </a:buClr>
              <a:buSzPct val="60000"/>
              <a:buFont typeface="Arial"/>
              <a:buChar char="●"/>
            </a:pPr>
            <a:r>
              <a:rPr lang="en" sz="4000" b="0" i="0" u="none" strike="noStrike" cap="none">
                <a:solidFill>
                  <a:schemeClr val="lt1"/>
                </a:solidFill>
                <a:latin typeface="Calibri"/>
                <a:ea typeface="Calibri"/>
                <a:cs typeface="Calibri"/>
                <a:sym typeface="Calibri"/>
              </a:rPr>
              <a:t>Expository, or </a:t>
            </a:r>
          </a:p>
          <a:p>
            <a:pPr marL="742950" marR="0" lvl="1" indent="-285750" algn="l" rtl="0">
              <a:spcBef>
                <a:spcPts val="800"/>
              </a:spcBef>
              <a:buClr>
                <a:schemeClr val="lt1"/>
              </a:buClr>
              <a:buSzPct val="60000"/>
              <a:buFont typeface="Arial"/>
              <a:buChar char="●"/>
            </a:pPr>
            <a:r>
              <a:rPr lang="en" sz="4000" b="0" i="0" u="none" strike="noStrike" cap="none">
                <a:solidFill>
                  <a:schemeClr val="lt1"/>
                </a:solidFill>
                <a:latin typeface="Calibri"/>
                <a:ea typeface="Calibri"/>
                <a:cs typeface="Calibri"/>
                <a:sym typeface="Calibri"/>
              </a:rPr>
              <a:t>Compare/Contrast</a:t>
            </a:r>
          </a:p>
          <a:p>
            <a:pPr marL="742950" marR="0" lvl="1" indent="-285750" algn="l" rtl="0">
              <a:spcBef>
                <a:spcPts val="800"/>
              </a:spcBef>
              <a:buClr>
                <a:schemeClr val="lt1"/>
              </a:buClr>
              <a:buSzPct val="60000"/>
              <a:buFont typeface="Arial"/>
              <a:buChar char="●"/>
            </a:pPr>
            <a:r>
              <a:rPr lang="en" sz="4000" b="0" i="0" u="none" strike="noStrike" cap="none">
                <a:solidFill>
                  <a:schemeClr val="lt1"/>
                </a:solidFill>
                <a:latin typeface="Calibri"/>
                <a:ea typeface="Calibri"/>
                <a:cs typeface="Calibri"/>
                <a:sym typeface="Calibri"/>
              </a:rPr>
              <a:t>Cause/Effect</a:t>
            </a:r>
          </a:p>
          <a:p>
            <a:pPr marL="0" marR="0" lvl="0" indent="0" algn="l" rtl="0">
              <a:spcBef>
                <a:spcPts val="640"/>
              </a:spcBef>
              <a:buClr>
                <a:schemeClr val="lt1"/>
              </a:buClr>
              <a:buSzPct val="25000"/>
              <a:buFont typeface="Calibri"/>
              <a:buNone/>
            </a:pPr>
            <a:endParaRPr sz="3200" b="0" i="0" u="none" strike="noStrike" cap="none">
              <a:solidFill>
                <a:schemeClr val="lt1"/>
              </a:solidFill>
              <a:latin typeface="Calibri"/>
              <a:ea typeface="Calibri"/>
              <a:cs typeface="Calibri"/>
              <a:sym typeface="Calibri"/>
            </a:endParaRPr>
          </a:p>
        </p:txBody>
      </p:sp>
    </p:spTree>
  </p:cSld>
  <p:clrMapOvr>
    <a:masterClrMapping/>
  </p:clrMapOvr>
  <p:transition spd="slow">
    <p:cut/>
  </p:transition>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729</Words>
  <Application>Microsoft Office PowerPoint</Application>
  <PresentationFormat>On-screen Show (4:3)</PresentationFormat>
  <Paragraphs>99</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Garamond</vt:lpstr>
      <vt:lpstr>Wingdings</vt:lpstr>
      <vt:lpstr>Calibri</vt:lpstr>
      <vt:lpstr>Courier New</vt:lpstr>
      <vt:lpstr>Custom Theme</vt:lpstr>
      <vt:lpstr>Custom Theme</vt:lpstr>
      <vt:lpstr>Time to Write </vt:lpstr>
      <vt:lpstr>Why ATTACK the Prompt?</vt:lpstr>
      <vt:lpstr>Attacking the Prompt: Step 1</vt:lpstr>
      <vt:lpstr>Attacking the Prompt: Step 2</vt:lpstr>
      <vt:lpstr>Attacking the Prompt: Step 3</vt:lpstr>
      <vt:lpstr>Attacking the Prompt: Step 4</vt:lpstr>
      <vt:lpstr>Purpose</vt:lpstr>
      <vt:lpstr>Audience</vt:lpstr>
      <vt:lpstr>Format</vt:lpstr>
      <vt:lpstr>Prompt Key Words</vt:lpstr>
      <vt:lpstr>Prompt Key Words</vt:lpstr>
      <vt:lpstr>Prompt Key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to Write</dc:title>
  <dc:creator>Robert Howard</dc:creator>
  <cp:lastModifiedBy>Thor</cp:lastModifiedBy>
  <cp:revision>2</cp:revision>
  <dcterms:modified xsi:type="dcterms:W3CDTF">2019-09-15T05:45:26Z</dcterms:modified>
</cp:coreProperties>
</file>