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873B-2B86-44E9-BB55-17E7DD63D52E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CF32-7E87-42B1-9219-3E2BC9F5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93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873B-2B86-44E9-BB55-17E7DD63D52E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CF32-7E87-42B1-9219-3E2BC9F5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3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873B-2B86-44E9-BB55-17E7DD63D52E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CF32-7E87-42B1-9219-3E2BC9F5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91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873B-2B86-44E9-BB55-17E7DD63D52E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CF32-7E87-42B1-9219-3E2BC9F5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1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873B-2B86-44E9-BB55-17E7DD63D52E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CF32-7E87-42B1-9219-3E2BC9F5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07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873B-2B86-44E9-BB55-17E7DD63D52E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CF32-7E87-42B1-9219-3E2BC9F5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3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873B-2B86-44E9-BB55-17E7DD63D52E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CF32-7E87-42B1-9219-3E2BC9F5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76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873B-2B86-44E9-BB55-17E7DD63D52E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CF32-7E87-42B1-9219-3E2BC9F5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43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873B-2B86-44E9-BB55-17E7DD63D52E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CF32-7E87-42B1-9219-3E2BC9F5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37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873B-2B86-44E9-BB55-17E7DD63D52E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CF32-7E87-42B1-9219-3E2BC9F5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7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873B-2B86-44E9-BB55-17E7DD63D52E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CF32-7E87-42B1-9219-3E2BC9F5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69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B873B-2B86-44E9-BB55-17E7DD63D52E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1CF32-7E87-42B1-9219-3E2BC9F5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6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Writing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Steps in Writing an Essay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38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Steps Involved in Writing an Essay</a:t>
            </a:r>
            <a:endParaRPr lang="en-US" dirty="0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 rot="-12510115">
            <a:off x="304800" y="1905000"/>
            <a:ext cx="779463" cy="984250"/>
            <a:chOff x="722" y="1872"/>
            <a:chExt cx="491" cy="620"/>
          </a:xfrm>
        </p:grpSpPr>
        <p:sp>
          <p:nvSpPr>
            <p:cNvPr id="5" name="Freeform 32"/>
            <p:cNvSpPr>
              <a:spLocks/>
            </p:cNvSpPr>
            <p:nvPr/>
          </p:nvSpPr>
          <p:spPr bwMode="auto">
            <a:xfrm>
              <a:off x="726" y="1939"/>
              <a:ext cx="160" cy="345"/>
            </a:xfrm>
            <a:custGeom>
              <a:avLst/>
              <a:gdLst>
                <a:gd name="T0" fmla="*/ 190 w 322"/>
                <a:gd name="T1" fmla="*/ 285 h 688"/>
                <a:gd name="T2" fmla="*/ 223 w 322"/>
                <a:gd name="T3" fmla="*/ 258 h 688"/>
                <a:gd name="T4" fmla="*/ 257 w 322"/>
                <a:gd name="T5" fmla="*/ 238 h 688"/>
                <a:gd name="T6" fmla="*/ 288 w 322"/>
                <a:gd name="T7" fmla="*/ 216 h 688"/>
                <a:gd name="T8" fmla="*/ 317 w 322"/>
                <a:gd name="T9" fmla="*/ 170 h 688"/>
                <a:gd name="T10" fmla="*/ 321 w 322"/>
                <a:gd name="T11" fmla="*/ 115 h 688"/>
                <a:gd name="T12" fmla="*/ 308 w 322"/>
                <a:gd name="T13" fmla="*/ 74 h 688"/>
                <a:gd name="T14" fmla="*/ 292 w 322"/>
                <a:gd name="T15" fmla="*/ 50 h 688"/>
                <a:gd name="T16" fmla="*/ 272 w 322"/>
                <a:gd name="T17" fmla="*/ 31 h 688"/>
                <a:gd name="T18" fmla="*/ 248 w 322"/>
                <a:gd name="T19" fmla="*/ 16 h 688"/>
                <a:gd name="T20" fmla="*/ 221 w 322"/>
                <a:gd name="T21" fmla="*/ 6 h 688"/>
                <a:gd name="T22" fmla="*/ 191 w 322"/>
                <a:gd name="T23" fmla="*/ 1 h 688"/>
                <a:gd name="T24" fmla="*/ 159 w 322"/>
                <a:gd name="T25" fmla="*/ 1 h 688"/>
                <a:gd name="T26" fmla="*/ 127 w 322"/>
                <a:gd name="T27" fmla="*/ 7 h 688"/>
                <a:gd name="T28" fmla="*/ 95 w 322"/>
                <a:gd name="T29" fmla="*/ 19 h 688"/>
                <a:gd name="T30" fmla="*/ 66 w 322"/>
                <a:gd name="T31" fmla="*/ 36 h 688"/>
                <a:gd name="T32" fmla="*/ 43 w 322"/>
                <a:gd name="T33" fmla="*/ 57 h 688"/>
                <a:gd name="T34" fmla="*/ 25 w 322"/>
                <a:gd name="T35" fmla="*/ 82 h 688"/>
                <a:gd name="T36" fmla="*/ 8 w 322"/>
                <a:gd name="T37" fmla="*/ 122 h 688"/>
                <a:gd name="T38" fmla="*/ 0 w 322"/>
                <a:gd name="T39" fmla="*/ 183 h 688"/>
                <a:gd name="T40" fmla="*/ 3 w 322"/>
                <a:gd name="T41" fmla="*/ 260 h 688"/>
                <a:gd name="T42" fmla="*/ 16 w 322"/>
                <a:gd name="T43" fmla="*/ 348 h 688"/>
                <a:gd name="T44" fmla="*/ 29 w 322"/>
                <a:gd name="T45" fmla="*/ 455 h 688"/>
                <a:gd name="T46" fmla="*/ 23 w 322"/>
                <a:gd name="T47" fmla="*/ 526 h 688"/>
                <a:gd name="T48" fmla="*/ 29 w 322"/>
                <a:gd name="T49" fmla="*/ 591 h 688"/>
                <a:gd name="T50" fmla="*/ 35 w 322"/>
                <a:gd name="T51" fmla="*/ 616 h 688"/>
                <a:gd name="T52" fmla="*/ 46 w 322"/>
                <a:gd name="T53" fmla="*/ 638 h 688"/>
                <a:gd name="T54" fmla="*/ 60 w 322"/>
                <a:gd name="T55" fmla="*/ 654 h 688"/>
                <a:gd name="T56" fmla="*/ 78 w 322"/>
                <a:gd name="T57" fmla="*/ 669 h 688"/>
                <a:gd name="T58" fmla="*/ 100 w 322"/>
                <a:gd name="T59" fmla="*/ 681 h 688"/>
                <a:gd name="T60" fmla="*/ 124 w 322"/>
                <a:gd name="T61" fmla="*/ 687 h 688"/>
                <a:gd name="T62" fmla="*/ 147 w 322"/>
                <a:gd name="T63" fmla="*/ 688 h 688"/>
                <a:gd name="T64" fmla="*/ 171 w 322"/>
                <a:gd name="T65" fmla="*/ 684 h 688"/>
                <a:gd name="T66" fmla="*/ 192 w 322"/>
                <a:gd name="T67" fmla="*/ 672 h 688"/>
                <a:gd name="T68" fmla="*/ 210 w 322"/>
                <a:gd name="T69" fmla="*/ 653 h 688"/>
                <a:gd name="T70" fmla="*/ 223 w 322"/>
                <a:gd name="T71" fmla="*/ 628 h 688"/>
                <a:gd name="T72" fmla="*/ 233 w 322"/>
                <a:gd name="T73" fmla="*/ 596 h 688"/>
                <a:gd name="T74" fmla="*/ 236 w 322"/>
                <a:gd name="T75" fmla="*/ 558 h 688"/>
                <a:gd name="T76" fmla="*/ 230 w 322"/>
                <a:gd name="T77" fmla="*/ 522 h 688"/>
                <a:gd name="T78" fmla="*/ 218 w 322"/>
                <a:gd name="T79" fmla="*/ 493 h 688"/>
                <a:gd name="T80" fmla="*/ 195 w 322"/>
                <a:gd name="T81" fmla="*/ 443 h 688"/>
                <a:gd name="T82" fmla="*/ 169 w 322"/>
                <a:gd name="T83" fmla="*/ 390 h 688"/>
                <a:gd name="T84" fmla="*/ 157 w 322"/>
                <a:gd name="T85" fmla="*/ 352 h 688"/>
                <a:gd name="T86" fmla="*/ 165 w 322"/>
                <a:gd name="T87" fmla="*/ 320 h 688"/>
                <a:gd name="T88" fmla="*/ 175 w 322"/>
                <a:gd name="T89" fmla="*/ 302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2" h="688">
                  <a:moveTo>
                    <a:pt x="175" y="302"/>
                  </a:moveTo>
                  <a:lnTo>
                    <a:pt x="190" y="285"/>
                  </a:lnTo>
                  <a:lnTo>
                    <a:pt x="206" y="271"/>
                  </a:lnTo>
                  <a:lnTo>
                    <a:pt x="223" y="258"/>
                  </a:lnTo>
                  <a:lnTo>
                    <a:pt x="241" y="248"/>
                  </a:lnTo>
                  <a:lnTo>
                    <a:pt x="257" y="238"/>
                  </a:lnTo>
                  <a:lnTo>
                    <a:pt x="273" y="228"/>
                  </a:lnTo>
                  <a:lnTo>
                    <a:pt x="288" y="216"/>
                  </a:lnTo>
                  <a:lnTo>
                    <a:pt x="301" y="201"/>
                  </a:lnTo>
                  <a:lnTo>
                    <a:pt x="317" y="170"/>
                  </a:lnTo>
                  <a:lnTo>
                    <a:pt x="322" y="141"/>
                  </a:lnTo>
                  <a:lnTo>
                    <a:pt x="321" y="115"/>
                  </a:lnTo>
                  <a:lnTo>
                    <a:pt x="313" y="87"/>
                  </a:lnTo>
                  <a:lnTo>
                    <a:pt x="308" y="74"/>
                  </a:lnTo>
                  <a:lnTo>
                    <a:pt x="301" y="61"/>
                  </a:lnTo>
                  <a:lnTo>
                    <a:pt x="292" y="50"/>
                  </a:lnTo>
                  <a:lnTo>
                    <a:pt x="283" y="40"/>
                  </a:lnTo>
                  <a:lnTo>
                    <a:pt x="272" y="31"/>
                  </a:lnTo>
                  <a:lnTo>
                    <a:pt x="261" y="22"/>
                  </a:lnTo>
                  <a:lnTo>
                    <a:pt x="248" y="16"/>
                  </a:lnTo>
                  <a:lnTo>
                    <a:pt x="235" y="10"/>
                  </a:lnTo>
                  <a:lnTo>
                    <a:pt x="221" y="6"/>
                  </a:lnTo>
                  <a:lnTo>
                    <a:pt x="206" y="2"/>
                  </a:lnTo>
                  <a:lnTo>
                    <a:pt x="191" y="1"/>
                  </a:lnTo>
                  <a:lnTo>
                    <a:pt x="175" y="0"/>
                  </a:lnTo>
                  <a:lnTo>
                    <a:pt x="159" y="1"/>
                  </a:lnTo>
                  <a:lnTo>
                    <a:pt x="144" y="4"/>
                  </a:lnTo>
                  <a:lnTo>
                    <a:pt x="127" y="7"/>
                  </a:lnTo>
                  <a:lnTo>
                    <a:pt x="111" y="12"/>
                  </a:lnTo>
                  <a:lnTo>
                    <a:pt x="95" y="19"/>
                  </a:lnTo>
                  <a:lnTo>
                    <a:pt x="80" y="27"/>
                  </a:lnTo>
                  <a:lnTo>
                    <a:pt x="66" y="36"/>
                  </a:lnTo>
                  <a:lnTo>
                    <a:pt x="54" y="46"/>
                  </a:lnTo>
                  <a:lnTo>
                    <a:pt x="43" y="57"/>
                  </a:lnTo>
                  <a:lnTo>
                    <a:pt x="34" y="70"/>
                  </a:lnTo>
                  <a:lnTo>
                    <a:pt x="25" y="82"/>
                  </a:lnTo>
                  <a:lnTo>
                    <a:pt x="19" y="96"/>
                  </a:lnTo>
                  <a:lnTo>
                    <a:pt x="8" y="122"/>
                  </a:lnTo>
                  <a:lnTo>
                    <a:pt x="3" y="152"/>
                  </a:lnTo>
                  <a:lnTo>
                    <a:pt x="0" y="183"/>
                  </a:lnTo>
                  <a:lnTo>
                    <a:pt x="0" y="215"/>
                  </a:lnTo>
                  <a:lnTo>
                    <a:pt x="3" y="260"/>
                  </a:lnTo>
                  <a:lnTo>
                    <a:pt x="9" y="305"/>
                  </a:lnTo>
                  <a:lnTo>
                    <a:pt x="16" y="348"/>
                  </a:lnTo>
                  <a:lnTo>
                    <a:pt x="23" y="388"/>
                  </a:lnTo>
                  <a:lnTo>
                    <a:pt x="29" y="455"/>
                  </a:lnTo>
                  <a:lnTo>
                    <a:pt x="26" y="492"/>
                  </a:lnTo>
                  <a:lnTo>
                    <a:pt x="23" y="526"/>
                  </a:lnTo>
                  <a:lnTo>
                    <a:pt x="26" y="577"/>
                  </a:lnTo>
                  <a:lnTo>
                    <a:pt x="29" y="591"/>
                  </a:lnTo>
                  <a:lnTo>
                    <a:pt x="31" y="604"/>
                  </a:lnTo>
                  <a:lnTo>
                    <a:pt x="35" y="616"/>
                  </a:lnTo>
                  <a:lnTo>
                    <a:pt x="40" y="627"/>
                  </a:lnTo>
                  <a:lnTo>
                    <a:pt x="46" y="638"/>
                  </a:lnTo>
                  <a:lnTo>
                    <a:pt x="53" y="647"/>
                  </a:lnTo>
                  <a:lnTo>
                    <a:pt x="60" y="654"/>
                  </a:lnTo>
                  <a:lnTo>
                    <a:pt x="68" y="662"/>
                  </a:lnTo>
                  <a:lnTo>
                    <a:pt x="78" y="669"/>
                  </a:lnTo>
                  <a:lnTo>
                    <a:pt x="89" y="676"/>
                  </a:lnTo>
                  <a:lnTo>
                    <a:pt x="100" y="681"/>
                  </a:lnTo>
                  <a:lnTo>
                    <a:pt x="111" y="684"/>
                  </a:lnTo>
                  <a:lnTo>
                    <a:pt x="124" y="687"/>
                  </a:lnTo>
                  <a:lnTo>
                    <a:pt x="135" y="688"/>
                  </a:lnTo>
                  <a:lnTo>
                    <a:pt x="147" y="688"/>
                  </a:lnTo>
                  <a:lnTo>
                    <a:pt x="159" y="687"/>
                  </a:lnTo>
                  <a:lnTo>
                    <a:pt x="171" y="684"/>
                  </a:lnTo>
                  <a:lnTo>
                    <a:pt x="182" y="679"/>
                  </a:lnTo>
                  <a:lnTo>
                    <a:pt x="192" y="672"/>
                  </a:lnTo>
                  <a:lnTo>
                    <a:pt x="202" y="663"/>
                  </a:lnTo>
                  <a:lnTo>
                    <a:pt x="210" y="653"/>
                  </a:lnTo>
                  <a:lnTo>
                    <a:pt x="217" y="642"/>
                  </a:lnTo>
                  <a:lnTo>
                    <a:pt x="223" y="628"/>
                  </a:lnTo>
                  <a:lnTo>
                    <a:pt x="228" y="614"/>
                  </a:lnTo>
                  <a:lnTo>
                    <a:pt x="233" y="596"/>
                  </a:lnTo>
                  <a:lnTo>
                    <a:pt x="236" y="577"/>
                  </a:lnTo>
                  <a:lnTo>
                    <a:pt x="236" y="558"/>
                  </a:lnTo>
                  <a:lnTo>
                    <a:pt x="233" y="538"/>
                  </a:lnTo>
                  <a:lnTo>
                    <a:pt x="230" y="522"/>
                  </a:lnTo>
                  <a:lnTo>
                    <a:pt x="225" y="507"/>
                  </a:lnTo>
                  <a:lnTo>
                    <a:pt x="218" y="493"/>
                  </a:lnTo>
                  <a:lnTo>
                    <a:pt x="212" y="480"/>
                  </a:lnTo>
                  <a:lnTo>
                    <a:pt x="195" y="443"/>
                  </a:lnTo>
                  <a:lnTo>
                    <a:pt x="180" y="413"/>
                  </a:lnTo>
                  <a:lnTo>
                    <a:pt x="169" y="390"/>
                  </a:lnTo>
                  <a:lnTo>
                    <a:pt x="161" y="370"/>
                  </a:lnTo>
                  <a:lnTo>
                    <a:pt x="157" y="352"/>
                  </a:lnTo>
                  <a:lnTo>
                    <a:pt x="159" y="336"/>
                  </a:lnTo>
                  <a:lnTo>
                    <a:pt x="165" y="320"/>
                  </a:lnTo>
                  <a:lnTo>
                    <a:pt x="175" y="302"/>
                  </a:lnTo>
                  <a:lnTo>
                    <a:pt x="175" y="30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33"/>
            <p:cNvSpPr>
              <a:spLocks/>
            </p:cNvSpPr>
            <p:nvPr/>
          </p:nvSpPr>
          <p:spPr bwMode="auto">
            <a:xfrm>
              <a:off x="848" y="1872"/>
              <a:ext cx="53" cy="78"/>
            </a:xfrm>
            <a:custGeom>
              <a:avLst/>
              <a:gdLst>
                <a:gd name="T0" fmla="*/ 67 w 106"/>
                <a:gd name="T1" fmla="*/ 0 h 156"/>
                <a:gd name="T2" fmla="*/ 76 w 106"/>
                <a:gd name="T3" fmla="*/ 4 h 156"/>
                <a:gd name="T4" fmla="*/ 86 w 106"/>
                <a:gd name="T5" fmla="*/ 11 h 156"/>
                <a:gd name="T6" fmla="*/ 93 w 106"/>
                <a:gd name="T7" fmla="*/ 20 h 156"/>
                <a:gd name="T8" fmla="*/ 100 w 106"/>
                <a:gd name="T9" fmla="*/ 30 h 156"/>
                <a:gd name="T10" fmla="*/ 103 w 106"/>
                <a:gd name="T11" fmla="*/ 42 h 156"/>
                <a:gd name="T12" fmla="*/ 106 w 106"/>
                <a:gd name="T13" fmla="*/ 57 h 156"/>
                <a:gd name="T14" fmla="*/ 106 w 106"/>
                <a:gd name="T15" fmla="*/ 72 h 156"/>
                <a:gd name="T16" fmla="*/ 105 w 106"/>
                <a:gd name="T17" fmla="*/ 89 h 156"/>
                <a:gd name="T18" fmla="*/ 101 w 106"/>
                <a:gd name="T19" fmla="*/ 104 h 156"/>
                <a:gd name="T20" fmla="*/ 95 w 106"/>
                <a:gd name="T21" fmla="*/ 117 h 156"/>
                <a:gd name="T22" fmla="*/ 88 w 106"/>
                <a:gd name="T23" fmla="*/ 130 h 156"/>
                <a:gd name="T24" fmla="*/ 80 w 106"/>
                <a:gd name="T25" fmla="*/ 140 h 156"/>
                <a:gd name="T26" fmla="*/ 70 w 106"/>
                <a:gd name="T27" fmla="*/ 147 h 156"/>
                <a:gd name="T28" fmla="*/ 60 w 106"/>
                <a:gd name="T29" fmla="*/ 154 h 156"/>
                <a:gd name="T30" fmla="*/ 50 w 106"/>
                <a:gd name="T31" fmla="*/ 156 h 156"/>
                <a:gd name="T32" fmla="*/ 39 w 106"/>
                <a:gd name="T33" fmla="*/ 156 h 156"/>
                <a:gd name="T34" fmla="*/ 29 w 106"/>
                <a:gd name="T35" fmla="*/ 152 h 156"/>
                <a:gd name="T36" fmla="*/ 21 w 106"/>
                <a:gd name="T37" fmla="*/ 146 h 156"/>
                <a:gd name="T38" fmla="*/ 14 w 106"/>
                <a:gd name="T39" fmla="*/ 139 h 156"/>
                <a:gd name="T40" fmla="*/ 7 w 106"/>
                <a:gd name="T41" fmla="*/ 127 h 156"/>
                <a:gd name="T42" fmla="*/ 4 w 106"/>
                <a:gd name="T43" fmla="*/ 115 h 156"/>
                <a:gd name="T44" fmla="*/ 1 w 106"/>
                <a:gd name="T45" fmla="*/ 101 h 156"/>
                <a:gd name="T46" fmla="*/ 0 w 106"/>
                <a:gd name="T47" fmla="*/ 87 h 156"/>
                <a:gd name="T48" fmla="*/ 1 w 106"/>
                <a:gd name="T49" fmla="*/ 71 h 156"/>
                <a:gd name="T50" fmla="*/ 6 w 106"/>
                <a:gd name="T51" fmla="*/ 54 h 156"/>
                <a:gd name="T52" fmla="*/ 14 w 106"/>
                <a:gd name="T53" fmla="*/ 37 h 156"/>
                <a:gd name="T54" fmla="*/ 21 w 106"/>
                <a:gd name="T55" fmla="*/ 24 h 156"/>
                <a:gd name="T56" fmla="*/ 30 w 106"/>
                <a:gd name="T57" fmla="*/ 12 h 156"/>
                <a:gd name="T58" fmla="*/ 35 w 106"/>
                <a:gd name="T59" fmla="*/ 10 h 156"/>
                <a:gd name="T60" fmla="*/ 40 w 106"/>
                <a:gd name="T61" fmla="*/ 6 h 156"/>
                <a:gd name="T62" fmla="*/ 43 w 106"/>
                <a:gd name="T63" fmla="*/ 5 h 156"/>
                <a:gd name="T64" fmla="*/ 48 w 106"/>
                <a:gd name="T65" fmla="*/ 2 h 156"/>
                <a:gd name="T66" fmla="*/ 53 w 106"/>
                <a:gd name="T67" fmla="*/ 1 h 156"/>
                <a:gd name="T68" fmla="*/ 58 w 106"/>
                <a:gd name="T69" fmla="*/ 1 h 156"/>
                <a:gd name="T70" fmla="*/ 62 w 106"/>
                <a:gd name="T71" fmla="*/ 0 h 156"/>
                <a:gd name="T72" fmla="*/ 67 w 106"/>
                <a:gd name="T73" fmla="*/ 0 h 156"/>
                <a:gd name="T74" fmla="*/ 67 w 106"/>
                <a:gd name="T7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6" h="156">
                  <a:moveTo>
                    <a:pt x="67" y="0"/>
                  </a:moveTo>
                  <a:lnTo>
                    <a:pt x="76" y="4"/>
                  </a:lnTo>
                  <a:lnTo>
                    <a:pt x="86" y="11"/>
                  </a:lnTo>
                  <a:lnTo>
                    <a:pt x="93" y="20"/>
                  </a:lnTo>
                  <a:lnTo>
                    <a:pt x="100" y="30"/>
                  </a:lnTo>
                  <a:lnTo>
                    <a:pt x="103" y="42"/>
                  </a:lnTo>
                  <a:lnTo>
                    <a:pt x="106" y="57"/>
                  </a:lnTo>
                  <a:lnTo>
                    <a:pt x="106" y="72"/>
                  </a:lnTo>
                  <a:lnTo>
                    <a:pt x="105" y="89"/>
                  </a:lnTo>
                  <a:lnTo>
                    <a:pt x="101" y="104"/>
                  </a:lnTo>
                  <a:lnTo>
                    <a:pt x="95" y="117"/>
                  </a:lnTo>
                  <a:lnTo>
                    <a:pt x="88" y="130"/>
                  </a:lnTo>
                  <a:lnTo>
                    <a:pt x="80" y="140"/>
                  </a:lnTo>
                  <a:lnTo>
                    <a:pt x="70" y="147"/>
                  </a:lnTo>
                  <a:lnTo>
                    <a:pt x="60" y="154"/>
                  </a:lnTo>
                  <a:lnTo>
                    <a:pt x="50" y="156"/>
                  </a:lnTo>
                  <a:lnTo>
                    <a:pt x="39" y="156"/>
                  </a:lnTo>
                  <a:lnTo>
                    <a:pt x="29" y="152"/>
                  </a:lnTo>
                  <a:lnTo>
                    <a:pt x="21" y="146"/>
                  </a:lnTo>
                  <a:lnTo>
                    <a:pt x="14" y="139"/>
                  </a:lnTo>
                  <a:lnTo>
                    <a:pt x="7" y="127"/>
                  </a:lnTo>
                  <a:lnTo>
                    <a:pt x="4" y="115"/>
                  </a:lnTo>
                  <a:lnTo>
                    <a:pt x="1" y="101"/>
                  </a:lnTo>
                  <a:lnTo>
                    <a:pt x="0" y="87"/>
                  </a:lnTo>
                  <a:lnTo>
                    <a:pt x="1" y="71"/>
                  </a:lnTo>
                  <a:lnTo>
                    <a:pt x="6" y="54"/>
                  </a:lnTo>
                  <a:lnTo>
                    <a:pt x="14" y="37"/>
                  </a:lnTo>
                  <a:lnTo>
                    <a:pt x="21" y="24"/>
                  </a:lnTo>
                  <a:lnTo>
                    <a:pt x="30" y="12"/>
                  </a:lnTo>
                  <a:lnTo>
                    <a:pt x="35" y="10"/>
                  </a:lnTo>
                  <a:lnTo>
                    <a:pt x="40" y="6"/>
                  </a:lnTo>
                  <a:lnTo>
                    <a:pt x="43" y="5"/>
                  </a:lnTo>
                  <a:lnTo>
                    <a:pt x="48" y="2"/>
                  </a:lnTo>
                  <a:lnTo>
                    <a:pt x="53" y="1"/>
                  </a:lnTo>
                  <a:lnTo>
                    <a:pt x="58" y="1"/>
                  </a:lnTo>
                  <a:lnTo>
                    <a:pt x="62" y="0"/>
                  </a:lnTo>
                  <a:lnTo>
                    <a:pt x="67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34"/>
            <p:cNvSpPr>
              <a:spLocks/>
            </p:cNvSpPr>
            <p:nvPr/>
          </p:nvSpPr>
          <p:spPr bwMode="auto">
            <a:xfrm>
              <a:off x="810" y="1882"/>
              <a:ext cx="36" cy="53"/>
            </a:xfrm>
            <a:custGeom>
              <a:avLst/>
              <a:gdLst>
                <a:gd name="T0" fmla="*/ 34 w 72"/>
                <a:gd name="T1" fmla="*/ 0 h 106"/>
                <a:gd name="T2" fmla="*/ 42 w 72"/>
                <a:gd name="T3" fmla="*/ 1 h 106"/>
                <a:gd name="T4" fmla="*/ 49 w 72"/>
                <a:gd name="T5" fmla="*/ 4 h 106"/>
                <a:gd name="T6" fmla="*/ 56 w 72"/>
                <a:gd name="T7" fmla="*/ 9 h 106"/>
                <a:gd name="T8" fmla="*/ 61 w 72"/>
                <a:gd name="T9" fmla="*/ 15 h 106"/>
                <a:gd name="T10" fmla="*/ 66 w 72"/>
                <a:gd name="T11" fmla="*/ 22 h 106"/>
                <a:gd name="T12" fmla="*/ 69 w 72"/>
                <a:gd name="T13" fmla="*/ 31 h 106"/>
                <a:gd name="T14" fmla="*/ 71 w 72"/>
                <a:gd name="T15" fmla="*/ 41 h 106"/>
                <a:gd name="T16" fmla="*/ 72 w 72"/>
                <a:gd name="T17" fmla="*/ 52 h 106"/>
                <a:gd name="T18" fmla="*/ 71 w 72"/>
                <a:gd name="T19" fmla="*/ 64 h 106"/>
                <a:gd name="T20" fmla="*/ 69 w 72"/>
                <a:gd name="T21" fmla="*/ 74 h 106"/>
                <a:gd name="T22" fmla="*/ 66 w 72"/>
                <a:gd name="T23" fmla="*/ 84 h 106"/>
                <a:gd name="T24" fmla="*/ 61 w 72"/>
                <a:gd name="T25" fmla="*/ 91 h 106"/>
                <a:gd name="T26" fmla="*/ 56 w 72"/>
                <a:gd name="T27" fmla="*/ 97 h 106"/>
                <a:gd name="T28" fmla="*/ 49 w 72"/>
                <a:gd name="T29" fmla="*/ 102 h 106"/>
                <a:gd name="T30" fmla="*/ 42 w 72"/>
                <a:gd name="T31" fmla="*/ 105 h 106"/>
                <a:gd name="T32" fmla="*/ 34 w 72"/>
                <a:gd name="T33" fmla="*/ 106 h 106"/>
                <a:gd name="T34" fmla="*/ 21 w 72"/>
                <a:gd name="T35" fmla="*/ 102 h 106"/>
                <a:gd name="T36" fmla="*/ 10 w 72"/>
                <a:gd name="T37" fmla="*/ 91 h 106"/>
                <a:gd name="T38" fmla="*/ 2 w 72"/>
                <a:gd name="T39" fmla="*/ 74 h 106"/>
                <a:gd name="T40" fmla="*/ 0 w 72"/>
                <a:gd name="T41" fmla="*/ 52 h 106"/>
                <a:gd name="T42" fmla="*/ 2 w 72"/>
                <a:gd name="T43" fmla="*/ 31 h 106"/>
                <a:gd name="T44" fmla="*/ 10 w 72"/>
                <a:gd name="T45" fmla="*/ 15 h 106"/>
                <a:gd name="T46" fmla="*/ 21 w 72"/>
                <a:gd name="T47" fmla="*/ 4 h 106"/>
                <a:gd name="T48" fmla="*/ 34 w 72"/>
                <a:gd name="T49" fmla="*/ 0 h 106"/>
                <a:gd name="T50" fmla="*/ 34 w 72"/>
                <a:gd name="T5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2" h="106">
                  <a:moveTo>
                    <a:pt x="34" y="0"/>
                  </a:moveTo>
                  <a:lnTo>
                    <a:pt x="42" y="1"/>
                  </a:lnTo>
                  <a:lnTo>
                    <a:pt x="49" y="4"/>
                  </a:lnTo>
                  <a:lnTo>
                    <a:pt x="56" y="9"/>
                  </a:lnTo>
                  <a:lnTo>
                    <a:pt x="61" y="15"/>
                  </a:lnTo>
                  <a:lnTo>
                    <a:pt x="66" y="22"/>
                  </a:lnTo>
                  <a:lnTo>
                    <a:pt x="69" y="31"/>
                  </a:lnTo>
                  <a:lnTo>
                    <a:pt x="71" y="41"/>
                  </a:lnTo>
                  <a:lnTo>
                    <a:pt x="72" y="52"/>
                  </a:lnTo>
                  <a:lnTo>
                    <a:pt x="71" y="64"/>
                  </a:lnTo>
                  <a:lnTo>
                    <a:pt x="69" y="74"/>
                  </a:lnTo>
                  <a:lnTo>
                    <a:pt x="66" y="84"/>
                  </a:lnTo>
                  <a:lnTo>
                    <a:pt x="61" y="91"/>
                  </a:lnTo>
                  <a:lnTo>
                    <a:pt x="56" y="97"/>
                  </a:lnTo>
                  <a:lnTo>
                    <a:pt x="49" y="102"/>
                  </a:lnTo>
                  <a:lnTo>
                    <a:pt x="42" y="105"/>
                  </a:lnTo>
                  <a:lnTo>
                    <a:pt x="34" y="106"/>
                  </a:lnTo>
                  <a:lnTo>
                    <a:pt x="21" y="102"/>
                  </a:lnTo>
                  <a:lnTo>
                    <a:pt x="10" y="91"/>
                  </a:lnTo>
                  <a:lnTo>
                    <a:pt x="2" y="74"/>
                  </a:lnTo>
                  <a:lnTo>
                    <a:pt x="0" y="52"/>
                  </a:lnTo>
                  <a:lnTo>
                    <a:pt x="2" y="31"/>
                  </a:lnTo>
                  <a:lnTo>
                    <a:pt x="10" y="15"/>
                  </a:lnTo>
                  <a:lnTo>
                    <a:pt x="21" y="4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35"/>
            <p:cNvSpPr>
              <a:spLocks/>
            </p:cNvSpPr>
            <p:nvPr/>
          </p:nvSpPr>
          <p:spPr bwMode="auto">
            <a:xfrm>
              <a:off x="777" y="1891"/>
              <a:ext cx="29" cy="46"/>
            </a:xfrm>
            <a:custGeom>
              <a:avLst/>
              <a:gdLst>
                <a:gd name="T0" fmla="*/ 30 w 59"/>
                <a:gd name="T1" fmla="*/ 0 h 91"/>
                <a:gd name="T2" fmla="*/ 42 w 59"/>
                <a:gd name="T3" fmla="*/ 3 h 91"/>
                <a:gd name="T4" fmla="*/ 50 w 59"/>
                <a:gd name="T5" fmla="*/ 12 h 91"/>
                <a:gd name="T6" fmla="*/ 57 w 59"/>
                <a:gd name="T7" fmla="*/ 27 h 91"/>
                <a:gd name="T8" fmla="*/ 59 w 59"/>
                <a:gd name="T9" fmla="*/ 45 h 91"/>
                <a:gd name="T10" fmla="*/ 57 w 59"/>
                <a:gd name="T11" fmla="*/ 62 h 91"/>
                <a:gd name="T12" fmla="*/ 50 w 59"/>
                <a:gd name="T13" fmla="*/ 77 h 91"/>
                <a:gd name="T14" fmla="*/ 42 w 59"/>
                <a:gd name="T15" fmla="*/ 87 h 91"/>
                <a:gd name="T16" fmla="*/ 30 w 59"/>
                <a:gd name="T17" fmla="*/ 91 h 91"/>
                <a:gd name="T18" fmla="*/ 18 w 59"/>
                <a:gd name="T19" fmla="*/ 87 h 91"/>
                <a:gd name="T20" fmla="*/ 9 w 59"/>
                <a:gd name="T21" fmla="*/ 77 h 91"/>
                <a:gd name="T22" fmla="*/ 3 w 59"/>
                <a:gd name="T23" fmla="*/ 62 h 91"/>
                <a:gd name="T24" fmla="*/ 0 w 59"/>
                <a:gd name="T25" fmla="*/ 45 h 91"/>
                <a:gd name="T26" fmla="*/ 3 w 59"/>
                <a:gd name="T27" fmla="*/ 27 h 91"/>
                <a:gd name="T28" fmla="*/ 9 w 59"/>
                <a:gd name="T29" fmla="*/ 12 h 91"/>
                <a:gd name="T30" fmla="*/ 18 w 59"/>
                <a:gd name="T31" fmla="*/ 3 h 91"/>
                <a:gd name="T32" fmla="*/ 30 w 59"/>
                <a:gd name="T33" fmla="*/ 0 h 91"/>
                <a:gd name="T34" fmla="*/ 30 w 59"/>
                <a:gd name="T3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9" h="91">
                  <a:moveTo>
                    <a:pt x="30" y="0"/>
                  </a:moveTo>
                  <a:lnTo>
                    <a:pt x="42" y="3"/>
                  </a:lnTo>
                  <a:lnTo>
                    <a:pt x="50" y="12"/>
                  </a:lnTo>
                  <a:lnTo>
                    <a:pt x="57" y="27"/>
                  </a:lnTo>
                  <a:lnTo>
                    <a:pt x="59" y="45"/>
                  </a:lnTo>
                  <a:lnTo>
                    <a:pt x="57" y="62"/>
                  </a:lnTo>
                  <a:lnTo>
                    <a:pt x="50" y="77"/>
                  </a:lnTo>
                  <a:lnTo>
                    <a:pt x="42" y="87"/>
                  </a:lnTo>
                  <a:lnTo>
                    <a:pt x="30" y="91"/>
                  </a:lnTo>
                  <a:lnTo>
                    <a:pt x="18" y="87"/>
                  </a:lnTo>
                  <a:lnTo>
                    <a:pt x="9" y="77"/>
                  </a:lnTo>
                  <a:lnTo>
                    <a:pt x="3" y="62"/>
                  </a:lnTo>
                  <a:lnTo>
                    <a:pt x="0" y="45"/>
                  </a:lnTo>
                  <a:lnTo>
                    <a:pt x="3" y="27"/>
                  </a:lnTo>
                  <a:lnTo>
                    <a:pt x="9" y="12"/>
                  </a:lnTo>
                  <a:lnTo>
                    <a:pt x="18" y="3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36"/>
            <p:cNvSpPr>
              <a:spLocks/>
            </p:cNvSpPr>
            <p:nvPr/>
          </p:nvSpPr>
          <p:spPr bwMode="auto">
            <a:xfrm>
              <a:off x="744" y="1904"/>
              <a:ext cx="30" cy="46"/>
            </a:xfrm>
            <a:custGeom>
              <a:avLst/>
              <a:gdLst>
                <a:gd name="T0" fmla="*/ 32 w 61"/>
                <a:gd name="T1" fmla="*/ 0 h 92"/>
                <a:gd name="T2" fmla="*/ 43 w 61"/>
                <a:gd name="T3" fmla="*/ 3 h 92"/>
                <a:gd name="T4" fmla="*/ 53 w 61"/>
                <a:gd name="T5" fmla="*/ 13 h 92"/>
                <a:gd name="T6" fmla="*/ 59 w 61"/>
                <a:gd name="T7" fmla="*/ 28 h 92"/>
                <a:gd name="T8" fmla="*/ 61 w 61"/>
                <a:gd name="T9" fmla="*/ 46 h 92"/>
                <a:gd name="T10" fmla="*/ 59 w 61"/>
                <a:gd name="T11" fmla="*/ 63 h 92"/>
                <a:gd name="T12" fmla="*/ 53 w 61"/>
                <a:gd name="T13" fmla="*/ 78 h 92"/>
                <a:gd name="T14" fmla="*/ 43 w 61"/>
                <a:gd name="T15" fmla="*/ 88 h 92"/>
                <a:gd name="T16" fmla="*/ 32 w 61"/>
                <a:gd name="T17" fmla="*/ 92 h 92"/>
                <a:gd name="T18" fmla="*/ 19 w 61"/>
                <a:gd name="T19" fmla="*/ 88 h 92"/>
                <a:gd name="T20" fmla="*/ 9 w 61"/>
                <a:gd name="T21" fmla="*/ 78 h 92"/>
                <a:gd name="T22" fmla="*/ 3 w 61"/>
                <a:gd name="T23" fmla="*/ 63 h 92"/>
                <a:gd name="T24" fmla="*/ 0 w 61"/>
                <a:gd name="T25" fmla="*/ 46 h 92"/>
                <a:gd name="T26" fmla="*/ 3 w 61"/>
                <a:gd name="T27" fmla="*/ 28 h 92"/>
                <a:gd name="T28" fmla="*/ 9 w 61"/>
                <a:gd name="T29" fmla="*/ 13 h 92"/>
                <a:gd name="T30" fmla="*/ 19 w 61"/>
                <a:gd name="T31" fmla="*/ 3 h 92"/>
                <a:gd name="T32" fmla="*/ 32 w 61"/>
                <a:gd name="T33" fmla="*/ 0 h 92"/>
                <a:gd name="T34" fmla="*/ 32 w 61"/>
                <a:gd name="T3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" h="92">
                  <a:moveTo>
                    <a:pt x="32" y="0"/>
                  </a:moveTo>
                  <a:lnTo>
                    <a:pt x="43" y="3"/>
                  </a:lnTo>
                  <a:lnTo>
                    <a:pt x="53" y="13"/>
                  </a:lnTo>
                  <a:lnTo>
                    <a:pt x="59" y="28"/>
                  </a:lnTo>
                  <a:lnTo>
                    <a:pt x="61" y="46"/>
                  </a:lnTo>
                  <a:lnTo>
                    <a:pt x="59" y="63"/>
                  </a:lnTo>
                  <a:lnTo>
                    <a:pt x="53" y="78"/>
                  </a:lnTo>
                  <a:lnTo>
                    <a:pt x="43" y="88"/>
                  </a:lnTo>
                  <a:lnTo>
                    <a:pt x="32" y="92"/>
                  </a:lnTo>
                  <a:lnTo>
                    <a:pt x="19" y="88"/>
                  </a:lnTo>
                  <a:lnTo>
                    <a:pt x="9" y="78"/>
                  </a:lnTo>
                  <a:lnTo>
                    <a:pt x="3" y="63"/>
                  </a:lnTo>
                  <a:lnTo>
                    <a:pt x="0" y="46"/>
                  </a:lnTo>
                  <a:lnTo>
                    <a:pt x="3" y="28"/>
                  </a:lnTo>
                  <a:lnTo>
                    <a:pt x="9" y="13"/>
                  </a:lnTo>
                  <a:lnTo>
                    <a:pt x="19" y="3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37"/>
            <p:cNvSpPr>
              <a:spLocks/>
            </p:cNvSpPr>
            <p:nvPr/>
          </p:nvSpPr>
          <p:spPr bwMode="auto">
            <a:xfrm>
              <a:off x="722" y="1933"/>
              <a:ext cx="24" cy="36"/>
            </a:xfrm>
            <a:custGeom>
              <a:avLst/>
              <a:gdLst>
                <a:gd name="T0" fmla="*/ 17 w 47"/>
                <a:gd name="T1" fmla="*/ 0 h 73"/>
                <a:gd name="T2" fmla="*/ 27 w 47"/>
                <a:gd name="T3" fmla="*/ 3 h 73"/>
                <a:gd name="T4" fmla="*/ 36 w 47"/>
                <a:gd name="T5" fmla="*/ 9 h 73"/>
                <a:gd name="T6" fmla="*/ 42 w 47"/>
                <a:gd name="T7" fmla="*/ 20 h 73"/>
                <a:gd name="T8" fmla="*/ 47 w 47"/>
                <a:gd name="T9" fmla="*/ 34 h 73"/>
                <a:gd name="T10" fmla="*/ 47 w 47"/>
                <a:gd name="T11" fmla="*/ 48 h 73"/>
                <a:gd name="T12" fmla="*/ 45 w 47"/>
                <a:gd name="T13" fmla="*/ 60 h 73"/>
                <a:gd name="T14" fmla="*/ 38 w 47"/>
                <a:gd name="T15" fmla="*/ 69 h 73"/>
                <a:gd name="T16" fmla="*/ 30 w 47"/>
                <a:gd name="T17" fmla="*/ 73 h 73"/>
                <a:gd name="T18" fmla="*/ 20 w 47"/>
                <a:gd name="T19" fmla="*/ 72 h 73"/>
                <a:gd name="T20" fmla="*/ 11 w 47"/>
                <a:gd name="T21" fmla="*/ 67 h 73"/>
                <a:gd name="T22" fmla="*/ 5 w 47"/>
                <a:gd name="T23" fmla="*/ 55 h 73"/>
                <a:gd name="T24" fmla="*/ 0 w 47"/>
                <a:gd name="T25" fmla="*/ 42 h 73"/>
                <a:gd name="T26" fmla="*/ 0 w 47"/>
                <a:gd name="T27" fmla="*/ 28 h 73"/>
                <a:gd name="T28" fmla="*/ 2 w 47"/>
                <a:gd name="T29" fmla="*/ 15 h 73"/>
                <a:gd name="T30" fmla="*/ 8 w 47"/>
                <a:gd name="T31" fmla="*/ 5 h 73"/>
                <a:gd name="T32" fmla="*/ 17 w 47"/>
                <a:gd name="T33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73">
                  <a:moveTo>
                    <a:pt x="17" y="0"/>
                  </a:moveTo>
                  <a:lnTo>
                    <a:pt x="27" y="3"/>
                  </a:lnTo>
                  <a:lnTo>
                    <a:pt x="36" y="9"/>
                  </a:lnTo>
                  <a:lnTo>
                    <a:pt x="42" y="20"/>
                  </a:lnTo>
                  <a:lnTo>
                    <a:pt x="47" y="34"/>
                  </a:lnTo>
                  <a:lnTo>
                    <a:pt x="47" y="48"/>
                  </a:lnTo>
                  <a:lnTo>
                    <a:pt x="45" y="60"/>
                  </a:lnTo>
                  <a:lnTo>
                    <a:pt x="38" y="69"/>
                  </a:lnTo>
                  <a:lnTo>
                    <a:pt x="30" y="73"/>
                  </a:lnTo>
                  <a:lnTo>
                    <a:pt x="20" y="72"/>
                  </a:lnTo>
                  <a:lnTo>
                    <a:pt x="11" y="67"/>
                  </a:lnTo>
                  <a:lnTo>
                    <a:pt x="5" y="55"/>
                  </a:lnTo>
                  <a:lnTo>
                    <a:pt x="0" y="42"/>
                  </a:lnTo>
                  <a:lnTo>
                    <a:pt x="0" y="28"/>
                  </a:lnTo>
                  <a:lnTo>
                    <a:pt x="2" y="15"/>
                  </a:lnTo>
                  <a:lnTo>
                    <a:pt x="8" y="5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38"/>
            <p:cNvSpPr>
              <a:spLocks/>
            </p:cNvSpPr>
            <p:nvPr/>
          </p:nvSpPr>
          <p:spPr bwMode="auto">
            <a:xfrm>
              <a:off x="1047" y="2148"/>
              <a:ext cx="162" cy="344"/>
            </a:xfrm>
            <a:custGeom>
              <a:avLst/>
              <a:gdLst>
                <a:gd name="T0" fmla="*/ 133 w 323"/>
                <a:gd name="T1" fmla="*/ 284 h 688"/>
                <a:gd name="T2" fmla="*/ 101 w 323"/>
                <a:gd name="T3" fmla="*/ 257 h 688"/>
                <a:gd name="T4" fmla="*/ 66 w 323"/>
                <a:gd name="T5" fmla="*/ 237 h 688"/>
                <a:gd name="T6" fmla="*/ 35 w 323"/>
                <a:gd name="T7" fmla="*/ 214 h 688"/>
                <a:gd name="T8" fmla="*/ 6 w 323"/>
                <a:gd name="T9" fmla="*/ 169 h 688"/>
                <a:gd name="T10" fmla="*/ 1 w 323"/>
                <a:gd name="T11" fmla="*/ 112 h 688"/>
                <a:gd name="T12" fmla="*/ 16 w 323"/>
                <a:gd name="T13" fmla="*/ 72 h 688"/>
                <a:gd name="T14" fmla="*/ 31 w 323"/>
                <a:gd name="T15" fmla="*/ 49 h 688"/>
                <a:gd name="T16" fmla="*/ 51 w 323"/>
                <a:gd name="T17" fmla="*/ 30 h 688"/>
                <a:gd name="T18" fmla="*/ 74 w 323"/>
                <a:gd name="T19" fmla="*/ 15 h 688"/>
                <a:gd name="T20" fmla="*/ 102 w 323"/>
                <a:gd name="T21" fmla="*/ 5 h 688"/>
                <a:gd name="T22" fmla="*/ 132 w 323"/>
                <a:gd name="T23" fmla="*/ 0 h 688"/>
                <a:gd name="T24" fmla="*/ 163 w 323"/>
                <a:gd name="T25" fmla="*/ 1 h 688"/>
                <a:gd name="T26" fmla="*/ 195 w 323"/>
                <a:gd name="T27" fmla="*/ 8 h 688"/>
                <a:gd name="T28" fmla="*/ 229 w 323"/>
                <a:gd name="T29" fmla="*/ 20 h 688"/>
                <a:gd name="T30" fmla="*/ 258 w 323"/>
                <a:gd name="T31" fmla="*/ 38 h 688"/>
                <a:gd name="T32" fmla="*/ 281 w 323"/>
                <a:gd name="T33" fmla="*/ 58 h 688"/>
                <a:gd name="T34" fmla="*/ 299 w 323"/>
                <a:gd name="T35" fmla="*/ 81 h 688"/>
                <a:gd name="T36" fmla="*/ 315 w 323"/>
                <a:gd name="T37" fmla="*/ 121 h 688"/>
                <a:gd name="T38" fmla="*/ 323 w 323"/>
                <a:gd name="T39" fmla="*/ 181 h 688"/>
                <a:gd name="T40" fmla="*/ 320 w 323"/>
                <a:gd name="T41" fmla="*/ 259 h 688"/>
                <a:gd name="T42" fmla="*/ 308 w 323"/>
                <a:gd name="T43" fmla="*/ 347 h 688"/>
                <a:gd name="T44" fmla="*/ 295 w 323"/>
                <a:gd name="T45" fmla="*/ 453 h 688"/>
                <a:gd name="T46" fmla="*/ 301 w 323"/>
                <a:gd name="T47" fmla="*/ 526 h 688"/>
                <a:gd name="T48" fmla="*/ 295 w 323"/>
                <a:gd name="T49" fmla="*/ 591 h 688"/>
                <a:gd name="T50" fmla="*/ 288 w 323"/>
                <a:gd name="T51" fmla="*/ 616 h 688"/>
                <a:gd name="T52" fmla="*/ 276 w 323"/>
                <a:gd name="T53" fmla="*/ 638 h 688"/>
                <a:gd name="T54" fmla="*/ 263 w 323"/>
                <a:gd name="T55" fmla="*/ 656 h 688"/>
                <a:gd name="T56" fmla="*/ 245 w 323"/>
                <a:gd name="T57" fmla="*/ 671 h 688"/>
                <a:gd name="T58" fmla="*/ 223 w 323"/>
                <a:gd name="T59" fmla="*/ 682 h 688"/>
                <a:gd name="T60" fmla="*/ 198 w 323"/>
                <a:gd name="T61" fmla="*/ 687 h 688"/>
                <a:gd name="T62" fmla="*/ 174 w 323"/>
                <a:gd name="T63" fmla="*/ 688 h 688"/>
                <a:gd name="T64" fmla="*/ 150 w 323"/>
                <a:gd name="T65" fmla="*/ 683 h 688"/>
                <a:gd name="T66" fmla="*/ 129 w 323"/>
                <a:gd name="T67" fmla="*/ 672 h 688"/>
                <a:gd name="T68" fmla="*/ 112 w 323"/>
                <a:gd name="T69" fmla="*/ 652 h 688"/>
                <a:gd name="T70" fmla="*/ 99 w 323"/>
                <a:gd name="T71" fmla="*/ 628 h 688"/>
                <a:gd name="T72" fmla="*/ 89 w 323"/>
                <a:gd name="T73" fmla="*/ 596 h 688"/>
                <a:gd name="T74" fmla="*/ 88 w 323"/>
                <a:gd name="T75" fmla="*/ 558 h 688"/>
                <a:gd name="T76" fmla="*/ 94 w 323"/>
                <a:gd name="T77" fmla="*/ 522 h 688"/>
                <a:gd name="T78" fmla="*/ 106 w 323"/>
                <a:gd name="T79" fmla="*/ 492 h 688"/>
                <a:gd name="T80" fmla="*/ 129 w 323"/>
                <a:gd name="T81" fmla="*/ 442 h 688"/>
                <a:gd name="T82" fmla="*/ 154 w 323"/>
                <a:gd name="T83" fmla="*/ 388 h 688"/>
                <a:gd name="T84" fmla="*/ 165 w 323"/>
                <a:gd name="T85" fmla="*/ 351 h 688"/>
                <a:gd name="T86" fmla="*/ 158 w 323"/>
                <a:gd name="T87" fmla="*/ 317 h 688"/>
                <a:gd name="T88" fmla="*/ 148 w 323"/>
                <a:gd name="T89" fmla="*/ 300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3" h="688">
                  <a:moveTo>
                    <a:pt x="148" y="300"/>
                  </a:moveTo>
                  <a:lnTo>
                    <a:pt x="133" y="284"/>
                  </a:lnTo>
                  <a:lnTo>
                    <a:pt x="117" y="270"/>
                  </a:lnTo>
                  <a:lnTo>
                    <a:pt x="101" y="257"/>
                  </a:lnTo>
                  <a:lnTo>
                    <a:pt x="83" y="247"/>
                  </a:lnTo>
                  <a:lnTo>
                    <a:pt x="66" y="237"/>
                  </a:lnTo>
                  <a:lnTo>
                    <a:pt x="49" y="226"/>
                  </a:lnTo>
                  <a:lnTo>
                    <a:pt x="35" y="214"/>
                  </a:lnTo>
                  <a:lnTo>
                    <a:pt x="22" y="199"/>
                  </a:lnTo>
                  <a:lnTo>
                    <a:pt x="6" y="169"/>
                  </a:lnTo>
                  <a:lnTo>
                    <a:pt x="0" y="140"/>
                  </a:lnTo>
                  <a:lnTo>
                    <a:pt x="1" y="112"/>
                  </a:lnTo>
                  <a:lnTo>
                    <a:pt x="10" y="85"/>
                  </a:lnTo>
                  <a:lnTo>
                    <a:pt x="16" y="72"/>
                  </a:lnTo>
                  <a:lnTo>
                    <a:pt x="22" y="60"/>
                  </a:lnTo>
                  <a:lnTo>
                    <a:pt x="31" y="49"/>
                  </a:lnTo>
                  <a:lnTo>
                    <a:pt x="39" y="39"/>
                  </a:lnTo>
                  <a:lnTo>
                    <a:pt x="51" y="30"/>
                  </a:lnTo>
                  <a:lnTo>
                    <a:pt x="62" y="23"/>
                  </a:lnTo>
                  <a:lnTo>
                    <a:pt x="74" y="15"/>
                  </a:lnTo>
                  <a:lnTo>
                    <a:pt x="88" y="10"/>
                  </a:lnTo>
                  <a:lnTo>
                    <a:pt x="102" y="5"/>
                  </a:lnTo>
                  <a:lnTo>
                    <a:pt x="117" y="3"/>
                  </a:lnTo>
                  <a:lnTo>
                    <a:pt x="132" y="0"/>
                  </a:lnTo>
                  <a:lnTo>
                    <a:pt x="148" y="0"/>
                  </a:lnTo>
                  <a:lnTo>
                    <a:pt x="163" y="1"/>
                  </a:lnTo>
                  <a:lnTo>
                    <a:pt x="179" y="4"/>
                  </a:lnTo>
                  <a:lnTo>
                    <a:pt x="195" y="8"/>
                  </a:lnTo>
                  <a:lnTo>
                    <a:pt x="212" y="13"/>
                  </a:lnTo>
                  <a:lnTo>
                    <a:pt x="229" y="20"/>
                  </a:lnTo>
                  <a:lnTo>
                    <a:pt x="244" y="28"/>
                  </a:lnTo>
                  <a:lnTo>
                    <a:pt x="258" y="38"/>
                  </a:lnTo>
                  <a:lnTo>
                    <a:pt x="270" y="48"/>
                  </a:lnTo>
                  <a:lnTo>
                    <a:pt x="281" y="58"/>
                  </a:lnTo>
                  <a:lnTo>
                    <a:pt x="290" y="69"/>
                  </a:lnTo>
                  <a:lnTo>
                    <a:pt x="299" y="81"/>
                  </a:lnTo>
                  <a:lnTo>
                    <a:pt x="305" y="94"/>
                  </a:lnTo>
                  <a:lnTo>
                    <a:pt x="315" y="121"/>
                  </a:lnTo>
                  <a:lnTo>
                    <a:pt x="321" y="151"/>
                  </a:lnTo>
                  <a:lnTo>
                    <a:pt x="323" y="181"/>
                  </a:lnTo>
                  <a:lnTo>
                    <a:pt x="323" y="212"/>
                  </a:lnTo>
                  <a:lnTo>
                    <a:pt x="320" y="259"/>
                  </a:lnTo>
                  <a:lnTo>
                    <a:pt x="315" y="305"/>
                  </a:lnTo>
                  <a:lnTo>
                    <a:pt x="308" y="347"/>
                  </a:lnTo>
                  <a:lnTo>
                    <a:pt x="301" y="387"/>
                  </a:lnTo>
                  <a:lnTo>
                    <a:pt x="295" y="453"/>
                  </a:lnTo>
                  <a:lnTo>
                    <a:pt x="298" y="491"/>
                  </a:lnTo>
                  <a:lnTo>
                    <a:pt x="301" y="526"/>
                  </a:lnTo>
                  <a:lnTo>
                    <a:pt x="298" y="577"/>
                  </a:lnTo>
                  <a:lnTo>
                    <a:pt x="295" y="591"/>
                  </a:lnTo>
                  <a:lnTo>
                    <a:pt x="291" y="605"/>
                  </a:lnTo>
                  <a:lnTo>
                    <a:pt x="288" y="616"/>
                  </a:lnTo>
                  <a:lnTo>
                    <a:pt x="283" y="627"/>
                  </a:lnTo>
                  <a:lnTo>
                    <a:pt x="276" y="638"/>
                  </a:lnTo>
                  <a:lnTo>
                    <a:pt x="270" y="647"/>
                  </a:lnTo>
                  <a:lnTo>
                    <a:pt x="263" y="656"/>
                  </a:lnTo>
                  <a:lnTo>
                    <a:pt x="255" y="663"/>
                  </a:lnTo>
                  <a:lnTo>
                    <a:pt x="245" y="671"/>
                  </a:lnTo>
                  <a:lnTo>
                    <a:pt x="234" y="677"/>
                  </a:lnTo>
                  <a:lnTo>
                    <a:pt x="223" y="682"/>
                  </a:lnTo>
                  <a:lnTo>
                    <a:pt x="210" y="685"/>
                  </a:lnTo>
                  <a:lnTo>
                    <a:pt x="198" y="687"/>
                  </a:lnTo>
                  <a:lnTo>
                    <a:pt x="187" y="688"/>
                  </a:lnTo>
                  <a:lnTo>
                    <a:pt x="174" y="688"/>
                  </a:lnTo>
                  <a:lnTo>
                    <a:pt x="163" y="687"/>
                  </a:lnTo>
                  <a:lnTo>
                    <a:pt x="150" y="683"/>
                  </a:lnTo>
                  <a:lnTo>
                    <a:pt x="139" y="678"/>
                  </a:lnTo>
                  <a:lnTo>
                    <a:pt x="129" y="672"/>
                  </a:lnTo>
                  <a:lnTo>
                    <a:pt x="119" y="663"/>
                  </a:lnTo>
                  <a:lnTo>
                    <a:pt x="112" y="652"/>
                  </a:lnTo>
                  <a:lnTo>
                    <a:pt x="104" y="641"/>
                  </a:lnTo>
                  <a:lnTo>
                    <a:pt x="99" y="628"/>
                  </a:lnTo>
                  <a:lnTo>
                    <a:pt x="94" y="613"/>
                  </a:lnTo>
                  <a:lnTo>
                    <a:pt x="89" y="596"/>
                  </a:lnTo>
                  <a:lnTo>
                    <a:pt x="88" y="577"/>
                  </a:lnTo>
                  <a:lnTo>
                    <a:pt x="88" y="558"/>
                  </a:lnTo>
                  <a:lnTo>
                    <a:pt x="91" y="537"/>
                  </a:lnTo>
                  <a:lnTo>
                    <a:pt x="94" y="522"/>
                  </a:lnTo>
                  <a:lnTo>
                    <a:pt x="99" y="507"/>
                  </a:lnTo>
                  <a:lnTo>
                    <a:pt x="106" y="492"/>
                  </a:lnTo>
                  <a:lnTo>
                    <a:pt x="112" y="478"/>
                  </a:lnTo>
                  <a:lnTo>
                    <a:pt x="129" y="442"/>
                  </a:lnTo>
                  <a:lnTo>
                    <a:pt x="143" y="412"/>
                  </a:lnTo>
                  <a:lnTo>
                    <a:pt x="154" y="388"/>
                  </a:lnTo>
                  <a:lnTo>
                    <a:pt x="162" y="369"/>
                  </a:lnTo>
                  <a:lnTo>
                    <a:pt x="165" y="351"/>
                  </a:lnTo>
                  <a:lnTo>
                    <a:pt x="164" y="335"/>
                  </a:lnTo>
                  <a:lnTo>
                    <a:pt x="158" y="317"/>
                  </a:lnTo>
                  <a:lnTo>
                    <a:pt x="148" y="300"/>
                  </a:lnTo>
                  <a:lnTo>
                    <a:pt x="148" y="30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39"/>
            <p:cNvSpPr>
              <a:spLocks/>
            </p:cNvSpPr>
            <p:nvPr/>
          </p:nvSpPr>
          <p:spPr bwMode="auto">
            <a:xfrm>
              <a:off x="1033" y="2081"/>
              <a:ext cx="52" cy="78"/>
            </a:xfrm>
            <a:custGeom>
              <a:avLst/>
              <a:gdLst>
                <a:gd name="T0" fmla="*/ 40 w 105"/>
                <a:gd name="T1" fmla="*/ 0 h 156"/>
                <a:gd name="T2" fmla="*/ 29 w 105"/>
                <a:gd name="T3" fmla="*/ 4 h 156"/>
                <a:gd name="T4" fmla="*/ 20 w 105"/>
                <a:gd name="T5" fmla="*/ 10 h 156"/>
                <a:gd name="T6" fmla="*/ 12 w 105"/>
                <a:gd name="T7" fmla="*/ 19 h 156"/>
                <a:gd name="T8" fmla="*/ 6 w 105"/>
                <a:gd name="T9" fmla="*/ 30 h 156"/>
                <a:gd name="T10" fmla="*/ 1 w 105"/>
                <a:gd name="T11" fmla="*/ 43 h 156"/>
                <a:gd name="T12" fmla="*/ 0 w 105"/>
                <a:gd name="T13" fmla="*/ 58 h 156"/>
                <a:gd name="T14" fmla="*/ 0 w 105"/>
                <a:gd name="T15" fmla="*/ 73 h 156"/>
                <a:gd name="T16" fmla="*/ 1 w 105"/>
                <a:gd name="T17" fmla="*/ 89 h 156"/>
                <a:gd name="T18" fmla="*/ 5 w 105"/>
                <a:gd name="T19" fmla="*/ 104 h 156"/>
                <a:gd name="T20" fmla="*/ 11 w 105"/>
                <a:gd name="T21" fmla="*/ 118 h 156"/>
                <a:gd name="T22" fmla="*/ 17 w 105"/>
                <a:gd name="T23" fmla="*/ 130 h 156"/>
                <a:gd name="T24" fmla="*/ 26 w 105"/>
                <a:gd name="T25" fmla="*/ 140 h 156"/>
                <a:gd name="T26" fmla="*/ 35 w 105"/>
                <a:gd name="T27" fmla="*/ 149 h 156"/>
                <a:gd name="T28" fmla="*/ 45 w 105"/>
                <a:gd name="T29" fmla="*/ 154 h 156"/>
                <a:gd name="T30" fmla="*/ 56 w 105"/>
                <a:gd name="T31" fmla="*/ 156 h 156"/>
                <a:gd name="T32" fmla="*/ 66 w 105"/>
                <a:gd name="T33" fmla="*/ 156 h 156"/>
                <a:gd name="T34" fmla="*/ 76 w 105"/>
                <a:gd name="T35" fmla="*/ 154 h 156"/>
                <a:gd name="T36" fmla="*/ 85 w 105"/>
                <a:gd name="T37" fmla="*/ 148 h 156"/>
                <a:gd name="T38" fmla="*/ 92 w 105"/>
                <a:gd name="T39" fmla="*/ 139 h 156"/>
                <a:gd name="T40" fmla="*/ 98 w 105"/>
                <a:gd name="T41" fmla="*/ 129 h 156"/>
                <a:gd name="T42" fmla="*/ 102 w 105"/>
                <a:gd name="T43" fmla="*/ 116 h 156"/>
                <a:gd name="T44" fmla="*/ 105 w 105"/>
                <a:gd name="T45" fmla="*/ 103 h 156"/>
                <a:gd name="T46" fmla="*/ 105 w 105"/>
                <a:gd name="T47" fmla="*/ 88 h 156"/>
                <a:gd name="T48" fmla="*/ 103 w 105"/>
                <a:gd name="T49" fmla="*/ 71 h 156"/>
                <a:gd name="T50" fmla="*/ 100 w 105"/>
                <a:gd name="T51" fmla="*/ 54 h 156"/>
                <a:gd name="T52" fmla="*/ 93 w 105"/>
                <a:gd name="T53" fmla="*/ 38 h 156"/>
                <a:gd name="T54" fmla="*/ 85 w 105"/>
                <a:gd name="T55" fmla="*/ 24 h 156"/>
                <a:gd name="T56" fmla="*/ 73 w 105"/>
                <a:gd name="T57" fmla="*/ 13 h 156"/>
                <a:gd name="T58" fmla="*/ 66 w 105"/>
                <a:gd name="T59" fmla="*/ 6 h 156"/>
                <a:gd name="T60" fmla="*/ 59 w 105"/>
                <a:gd name="T61" fmla="*/ 3 h 156"/>
                <a:gd name="T62" fmla="*/ 49 w 105"/>
                <a:gd name="T63" fmla="*/ 1 h 156"/>
                <a:gd name="T64" fmla="*/ 40 w 105"/>
                <a:gd name="T65" fmla="*/ 0 h 156"/>
                <a:gd name="T66" fmla="*/ 40 w 105"/>
                <a:gd name="T6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5" h="156">
                  <a:moveTo>
                    <a:pt x="40" y="0"/>
                  </a:moveTo>
                  <a:lnTo>
                    <a:pt x="29" y="4"/>
                  </a:lnTo>
                  <a:lnTo>
                    <a:pt x="20" y="10"/>
                  </a:lnTo>
                  <a:lnTo>
                    <a:pt x="12" y="19"/>
                  </a:lnTo>
                  <a:lnTo>
                    <a:pt x="6" y="30"/>
                  </a:lnTo>
                  <a:lnTo>
                    <a:pt x="1" y="43"/>
                  </a:lnTo>
                  <a:lnTo>
                    <a:pt x="0" y="58"/>
                  </a:lnTo>
                  <a:lnTo>
                    <a:pt x="0" y="73"/>
                  </a:lnTo>
                  <a:lnTo>
                    <a:pt x="1" y="89"/>
                  </a:lnTo>
                  <a:lnTo>
                    <a:pt x="5" y="104"/>
                  </a:lnTo>
                  <a:lnTo>
                    <a:pt x="11" y="118"/>
                  </a:lnTo>
                  <a:lnTo>
                    <a:pt x="17" y="130"/>
                  </a:lnTo>
                  <a:lnTo>
                    <a:pt x="26" y="140"/>
                  </a:lnTo>
                  <a:lnTo>
                    <a:pt x="35" y="149"/>
                  </a:lnTo>
                  <a:lnTo>
                    <a:pt x="45" y="154"/>
                  </a:lnTo>
                  <a:lnTo>
                    <a:pt x="56" y="156"/>
                  </a:lnTo>
                  <a:lnTo>
                    <a:pt x="66" y="156"/>
                  </a:lnTo>
                  <a:lnTo>
                    <a:pt x="76" y="154"/>
                  </a:lnTo>
                  <a:lnTo>
                    <a:pt x="85" y="148"/>
                  </a:lnTo>
                  <a:lnTo>
                    <a:pt x="92" y="139"/>
                  </a:lnTo>
                  <a:lnTo>
                    <a:pt x="98" y="129"/>
                  </a:lnTo>
                  <a:lnTo>
                    <a:pt x="102" y="116"/>
                  </a:lnTo>
                  <a:lnTo>
                    <a:pt x="105" y="103"/>
                  </a:lnTo>
                  <a:lnTo>
                    <a:pt x="105" y="88"/>
                  </a:lnTo>
                  <a:lnTo>
                    <a:pt x="103" y="71"/>
                  </a:lnTo>
                  <a:lnTo>
                    <a:pt x="100" y="54"/>
                  </a:lnTo>
                  <a:lnTo>
                    <a:pt x="93" y="38"/>
                  </a:lnTo>
                  <a:lnTo>
                    <a:pt x="85" y="24"/>
                  </a:lnTo>
                  <a:lnTo>
                    <a:pt x="73" y="13"/>
                  </a:lnTo>
                  <a:lnTo>
                    <a:pt x="66" y="6"/>
                  </a:lnTo>
                  <a:lnTo>
                    <a:pt x="59" y="3"/>
                  </a:lnTo>
                  <a:lnTo>
                    <a:pt x="49" y="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40"/>
            <p:cNvSpPr>
              <a:spLocks/>
            </p:cNvSpPr>
            <p:nvPr/>
          </p:nvSpPr>
          <p:spPr bwMode="auto">
            <a:xfrm>
              <a:off x="1088" y="2091"/>
              <a:ext cx="37" cy="53"/>
            </a:xfrm>
            <a:custGeom>
              <a:avLst/>
              <a:gdLst>
                <a:gd name="T0" fmla="*/ 37 w 72"/>
                <a:gd name="T1" fmla="*/ 0 h 106"/>
                <a:gd name="T2" fmla="*/ 30 w 72"/>
                <a:gd name="T3" fmla="*/ 1 h 106"/>
                <a:gd name="T4" fmla="*/ 24 w 72"/>
                <a:gd name="T5" fmla="*/ 4 h 106"/>
                <a:gd name="T6" fmla="*/ 16 w 72"/>
                <a:gd name="T7" fmla="*/ 9 h 106"/>
                <a:gd name="T8" fmla="*/ 11 w 72"/>
                <a:gd name="T9" fmla="*/ 15 h 106"/>
                <a:gd name="T10" fmla="*/ 6 w 72"/>
                <a:gd name="T11" fmla="*/ 23 h 106"/>
                <a:gd name="T12" fmla="*/ 2 w 72"/>
                <a:gd name="T13" fmla="*/ 31 h 106"/>
                <a:gd name="T14" fmla="*/ 1 w 72"/>
                <a:gd name="T15" fmla="*/ 41 h 106"/>
                <a:gd name="T16" fmla="*/ 0 w 72"/>
                <a:gd name="T17" fmla="*/ 53 h 106"/>
                <a:gd name="T18" fmla="*/ 1 w 72"/>
                <a:gd name="T19" fmla="*/ 64 h 106"/>
                <a:gd name="T20" fmla="*/ 2 w 72"/>
                <a:gd name="T21" fmla="*/ 74 h 106"/>
                <a:gd name="T22" fmla="*/ 6 w 72"/>
                <a:gd name="T23" fmla="*/ 83 h 106"/>
                <a:gd name="T24" fmla="*/ 11 w 72"/>
                <a:gd name="T25" fmla="*/ 90 h 106"/>
                <a:gd name="T26" fmla="*/ 16 w 72"/>
                <a:gd name="T27" fmla="*/ 98 h 106"/>
                <a:gd name="T28" fmla="*/ 24 w 72"/>
                <a:gd name="T29" fmla="*/ 103 h 106"/>
                <a:gd name="T30" fmla="*/ 30 w 72"/>
                <a:gd name="T31" fmla="*/ 105 h 106"/>
                <a:gd name="T32" fmla="*/ 37 w 72"/>
                <a:gd name="T33" fmla="*/ 106 h 106"/>
                <a:gd name="T34" fmla="*/ 51 w 72"/>
                <a:gd name="T35" fmla="*/ 103 h 106"/>
                <a:gd name="T36" fmla="*/ 62 w 72"/>
                <a:gd name="T37" fmla="*/ 90 h 106"/>
                <a:gd name="T38" fmla="*/ 70 w 72"/>
                <a:gd name="T39" fmla="*/ 74 h 106"/>
                <a:gd name="T40" fmla="*/ 72 w 72"/>
                <a:gd name="T41" fmla="*/ 53 h 106"/>
                <a:gd name="T42" fmla="*/ 70 w 72"/>
                <a:gd name="T43" fmla="*/ 31 h 106"/>
                <a:gd name="T44" fmla="*/ 62 w 72"/>
                <a:gd name="T45" fmla="*/ 15 h 106"/>
                <a:gd name="T46" fmla="*/ 51 w 72"/>
                <a:gd name="T47" fmla="*/ 4 h 106"/>
                <a:gd name="T48" fmla="*/ 37 w 72"/>
                <a:gd name="T49" fmla="*/ 0 h 106"/>
                <a:gd name="T50" fmla="*/ 37 w 72"/>
                <a:gd name="T5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2" h="106">
                  <a:moveTo>
                    <a:pt x="37" y="0"/>
                  </a:moveTo>
                  <a:lnTo>
                    <a:pt x="30" y="1"/>
                  </a:lnTo>
                  <a:lnTo>
                    <a:pt x="24" y="4"/>
                  </a:lnTo>
                  <a:lnTo>
                    <a:pt x="16" y="9"/>
                  </a:lnTo>
                  <a:lnTo>
                    <a:pt x="11" y="15"/>
                  </a:lnTo>
                  <a:lnTo>
                    <a:pt x="6" y="23"/>
                  </a:lnTo>
                  <a:lnTo>
                    <a:pt x="2" y="31"/>
                  </a:lnTo>
                  <a:lnTo>
                    <a:pt x="1" y="41"/>
                  </a:lnTo>
                  <a:lnTo>
                    <a:pt x="0" y="53"/>
                  </a:lnTo>
                  <a:lnTo>
                    <a:pt x="1" y="64"/>
                  </a:lnTo>
                  <a:lnTo>
                    <a:pt x="2" y="74"/>
                  </a:lnTo>
                  <a:lnTo>
                    <a:pt x="6" y="83"/>
                  </a:lnTo>
                  <a:lnTo>
                    <a:pt x="11" y="90"/>
                  </a:lnTo>
                  <a:lnTo>
                    <a:pt x="16" y="98"/>
                  </a:lnTo>
                  <a:lnTo>
                    <a:pt x="24" y="103"/>
                  </a:lnTo>
                  <a:lnTo>
                    <a:pt x="30" y="105"/>
                  </a:lnTo>
                  <a:lnTo>
                    <a:pt x="37" y="106"/>
                  </a:lnTo>
                  <a:lnTo>
                    <a:pt x="51" y="103"/>
                  </a:lnTo>
                  <a:lnTo>
                    <a:pt x="62" y="90"/>
                  </a:lnTo>
                  <a:lnTo>
                    <a:pt x="70" y="74"/>
                  </a:lnTo>
                  <a:lnTo>
                    <a:pt x="72" y="53"/>
                  </a:lnTo>
                  <a:lnTo>
                    <a:pt x="70" y="31"/>
                  </a:lnTo>
                  <a:lnTo>
                    <a:pt x="62" y="15"/>
                  </a:lnTo>
                  <a:lnTo>
                    <a:pt x="51" y="4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41"/>
            <p:cNvSpPr>
              <a:spLocks/>
            </p:cNvSpPr>
            <p:nvPr/>
          </p:nvSpPr>
          <p:spPr bwMode="auto">
            <a:xfrm>
              <a:off x="1128" y="2100"/>
              <a:ext cx="30" cy="46"/>
            </a:xfrm>
            <a:custGeom>
              <a:avLst/>
              <a:gdLst>
                <a:gd name="T0" fmla="*/ 30 w 60"/>
                <a:gd name="T1" fmla="*/ 0 h 91"/>
                <a:gd name="T2" fmla="*/ 17 w 60"/>
                <a:gd name="T3" fmla="*/ 4 h 91"/>
                <a:gd name="T4" fmla="*/ 8 w 60"/>
                <a:gd name="T5" fmla="*/ 14 h 91"/>
                <a:gd name="T6" fmla="*/ 2 w 60"/>
                <a:gd name="T7" fmla="*/ 27 h 91"/>
                <a:gd name="T8" fmla="*/ 0 w 60"/>
                <a:gd name="T9" fmla="*/ 46 h 91"/>
                <a:gd name="T10" fmla="*/ 2 w 60"/>
                <a:gd name="T11" fmla="*/ 64 h 91"/>
                <a:gd name="T12" fmla="*/ 8 w 60"/>
                <a:gd name="T13" fmla="*/ 77 h 91"/>
                <a:gd name="T14" fmla="*/ 17 w 60"/>
                <a:gd name="T15" fmla="*/ 87 h 91"/>
                <a:gd name="T16" fmla="*/ 30 w 60"/>
                <a:gd name="T17" fmla="*/ 91 h 91"/>
                <a:gd name="T18" fmla="*/ 41 w 60"/>
                <a:gd name="T19" fmla="*/ 87 h 91"/>
                <a:gd name="T20" fmla="*/ 51 w 60"/>
                <a:gd name="T21" fmla="*/ 77 h 91"/>
                <a:gd name="T22" fmla="*/ 57 w 60"/>
                <a:gd name="T23" fmla="*/ 64 h 91"/>
                <a:gd name="T24" fmla="*/ 60 w 60"/>
                <a:gd name="T25" fmla="*/ 46 h 91"/>
                <a:gd name="T26" fmla="*/ 57 w 60"/>
                <a:gd name="T27" fmla="*/ 27 h 91"/>
                <a:gd name="T28" fmla="*/ 51 w 60"/>
                <a:gd name="T29" fmla="*/ 14 h 91"/>
                <a:gd name="T30" fmla="*/ 41 w 60"/>
                <a:gd name="T31" fmla="*/ 4 h 91"/>
                <a:gd name="T32" fmla="*/ 30 w 60"/>
                <a:gd name="T33" fmla="*/ 0 h 91"/>
                <a:gd name="T34" fmla="*/ 30 w 60"/>
                <a:gd name="T3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0" h="91">
                  <a:moveTo>
                    <a:pt x="30" y="0"/>
                  </a:moveTo>
                  <a:lnTo>
                    <a:pt x="17" y="4"/>
                  </a:lnTo>
                  <a:lnTo>
                    <a:pt x="8" y="14"/>
                  </a:lnTo>
                  <a:lnTo>
                    <a:pt x="2" y="27"/>
                  </a:lnTo>
                  <a:lnTo>
                    <a:pt x="0" y="46"/>
                  </a:lnTo>
                  <a:lnTo>
                    <a:pt x="2" y="64"/>
                  </a:lnTo>
                  <a:lnTo>
                    <a:pt x="8" y="77"/>
                  </a:lnTo>
                  <a:lnTo>
                    <a:pt x="17" y="87"/>
                  </a:lnTo>
                  <a:lnTo>
                    <a:pt x="30" y="91"/>
                  </a:lnTo>
                  <a:lnTo>
                    <a:pt x="41" y="87"/>
                  </a:lnTo>
                  <a:lnTo>
                    <a:pt x="51" y="77"/>
                  </a:lnTo>
                  <a:lnTo>
                    <a:pt x="57" y="64"/>
                  </a:lnTo>
                  <a:lnTo>
                    <a:pt x="60" y="46"/>
                  </a:lnTo>
                  <a:lnTo>
                    <a:pt x="57" y="27"/>
                  </a:lnTo>
                  <a:lnTo>
                    <a:pt x="51" y="14"/>
                  </a:lnTo>
                  <a:lnTo>
                    <a:pt x="41" y="4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42"/>
            <p:cNvSpPr>
              <a:spLocks/>
            </p:cNvSpPr>
            <p:nvPr/>
          </p:nvSpPr>
          <p:spPr bwMode="auto">
            <a:xfrm>
              <a:off x="1160" y="2112"/>
              <a:ext cx="31" cy="47"/>
            </a:xfrm>
            <a:custGeom>
              <a:avLst/>
              <a:gdLst>
                <a:gd name="T0" fmla="*/ 33 w 63"/>
                <a:gd name="T1" fmla="*/ 0 h 92"/>
                <a:gd name="T2" fmla="*/ 20 w 63"/>
                <a:gd name="T3" fmla="*/ 4 h 92"/>
                <a:gd name="T4" fmla="*/ 9 w 63"/>
                <a:gd name="T5" fmla="*/ 14 h 92"/>
                <a:gd name="T6" fmla="*/ 3 w 63"/>
                <a:gd name="T7" fmla="*/ 29 h 92"/>
                <a:gd name="T8" fmla="*/ 0 w 63"/>
                <a:gd name="T9" fmla="*/ 46 h 92"/>
                <a:gd name="T10" fmla="*/ 3 w 63"/>
                <a:gd name="T11" fmla="*/ 64 h 92"/>
                <a:gd name="T12" fmla="*/ 9 w 63"/>
                <a:gd name="T13" fmla="*/ 79 h 92"/>
                <a:gd name="T14" fmla="*/ 20 w 63"/>
                <a:gd name="T15" fmla="*/ 89 h 92"/>
                <a:gd name="T16" fmla="*/ 33 w 63"/>
                <a:gd name="T17" fmla="*/ 92 h 92"/>
                <a:gd name="T18" fmla="*/ 44 w 63"/>
                <a:gd name="T19" fmla="*/ 89 h 92"/>
                <a:gd name="T20" fmla="*/ 54 w 63"/>
                <a:gd name="T21" fmla="*/ 79 h 92"/>
                <a:gd name="T22" fmla="*/ 60 w 63"/>
                <a:gd name="T23" fmla="*/ 64 h 92"/>
                <a:gd name="T24" fmla="*/ 63 w 63"/>
                <a:gd name="T25" fmla="*/ 46 h 92"/>
                <a:gd name="T26" fmla="*/ 60 w 63"/>
                <a:gd name="T27" fmla="*/ 29 h 92"/>
                <a:gd name="T28" fmla="*/ 54 w 63"/>
                <a:gd name="T29" fmla="*/ 14 h 92"/>
                <a:gd name="T30" fmla="*/ 44 w 63"/>
                <a:gd name="T31" fmla="*/ 4 h 92"/>
                <a:gd name="T32" fmla="*/ 33 w 63"/>
                <a:gd name="T33" fmla="*/ 0 h 92"/>
                <a:gd name="T34" fmla="*/ 33 w 63"/>
                <a:gd name="T3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3" h="92">
                  <a:moveTo>
                    <a:pt x="33" y="0"/>
                  </a:moveTo>
                  <a:lnTo>
                    <a:pt x="20" y="4"/>
                  </a:lnTo>
                  <a:lnTo>
                    <a:pt x="9" y="14"/>
                  </a:lnTo>
                  <a:lnTo>
                    <a:pt x="3" y="29"/>
                  </a:lnTo>
                  <a:lnTo>
                    <a:pt x="0" y="46"/>
                  </a:lnTo>
                  <a:lnTo>
                    <a:pt x="3" y="64"/>
                  </a:lnTo>
                  <a:lnTo>
                    <a:pt x="9" y="79"/>
                  </a:lnTo>
                  <a:lnTo>
                    <a:pt x="20" y="89"/>
                  </a:lnTo>
                  <a:lnTo>
                    <a:pt x="33" y="92"/>
                  </a:lnTo>
                  <a:lnTo>
                    <a:pt x="44" y="89"/>
                  </a:lnTo>
                  <a:lnTo>
                    <a:pt x="54" y="79"/>
                  </a:lnTo>
                  <a:lnTo>
                    <a:pt x="60" y="64"/>
                  </a:lnTo>
                  <a:lnTo>
                    <a:pt x="63" y="46"/>
                  </a:lnTo>
                  <a:lnTo>
                    <a:pt x="60" y="29"/>
                  </a:lnTo>
                  <a:lnTo>
                    <a:pt x="54" y="14"/>
                  </a:lnTo>
                  <a:lnTo>
                    <a:pt x="44" y="4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43"/>
            <p:cNvSpPr>
              <a:spLocks/>
            </p:cNvSpPr>
            <p:nvPr/>
          </p:nvSpPr>
          <p:spPr bwMode="auto">
            <a:xfrm>
              <a:off x="1189" y="2142"/>
              <a:ext cx="24" cy="36"/>
            </a:xfrm>
            <a:custGeom>
              <a:avLst/>
              <a:gdLst>
                <a:gd name="T0" fmla="*/ 31 w 48"/>
                <a:gd name="T1" fmla="*/ 0 h 72"/>
                <a:gd name="T2" fmla="*/ 21 w 48"/>
                <a:gd name="T3" fmla="*/ 2 h 72"/>
                <a:gd name="T4" fmla="*/ 12 w 48"/>
                <a:gd name="T5" fmla="*/ 8 h 72"/>
                <a:gd name="T6" fmla="*/ 5 w 48"/>
                <a:gd name="T7" fmla="*/ 20 h 72"/>
                <a:gd name="T8" fmla="*/ 1 w 48"/>
                <a:gd name="T9" fmla="*/ 33 h 72"/>
                <a:gd name="T10" fmla="*/ 0 w 48"/>
                <a:gd name="T11" fmla="*/ 48 h 72"/>
                <a:gd name="T12" fmla="*/ 3 w 48"/>
                <a:gd name="T13" fmla="*/ 60 h 72"/>
                <a:gd name="T14" fmla="*/ 10 w 48"/>
                <a:gd name="T15" fmla="*/ 68 h 72"/>
                <a:gd name="T16" fmla="*/ 18 w 48"/>
                <a:gd name="T17" fmla="*/ 72 h 72"/>
                <a:gd name="T18" fmla="*/ 27 w 48"/>
                <a:gd name="T19" fmla="*/ 71 h 72"/>
                <a:gd name="T20" fmla="*/ 36 w 48"/>
                <a:gd name="T21" fmla="*/ 66 h 72"/>
                <a:gd name="T22" fmla="*/ 43 w 48"/>
                <a:gd name="T23" fmla="*/ 56 h 72"/>
                <a:gd name="T24" fmla="*/ 47 w 48"/>
                <a:gd name="T25" fmla="*/ 42 h 72"/>
                <a:gd name="T26" fmla="*/ 48 w 48"/>
                <a:gd name="T27" fmla="*/ 27 h 72"/>
                <a:gd name="T28" fmla="*/ 46 w 48"/>
                <a:gd name="T29" fmla="*/ 15 h 72"/>
                <a:gd name="T30" fmla="*/ 40 w 48"/>
                <a:gd name="T31" fmla="*/ 5 h 72"/>
                <a:gd name="T32" fmla="*/ 31 w 48"/>
                <a:gd name="T3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8" h="72">
                  <a:moveTo>
                    <a:pt x="31" y="0"/>
                  </a:moveTo>
                  <a:lnTo>
                    <a:pt x="21" y="2"/>
                  </a:lnTo>
                  <a:lnTo>
                    <a:pt x="12" y="8"/>
                  </a:lnTo>
                  <a:lnTo>
                    <a:pt x="5" y="20"/>
                  </a:lnTo>
                  <a:lnTo>
                    <a:pt x="1" y="33"/>
                  </a:lnTo>
                  <a:lnTo>
                    <a:pt x="0" y="48"/>
                  </a:lnTo>
                  <a:lnTo>
                    <a:pt x="3" y="60"/>
                  </a:lnTo>
                  <a:lnTo>
                    <a:pt x="10" y="68"/>
                  </a:lnTo>
                  <a:lnTo>
                    <a:pt x="18" y="72"/>
                  </a:lnTo>
                  <a:lnTo>
                    <a:pt x="27" y="71"/>
                  </a:lnTo>
                  <a:lnTo>
                    <a:pt x="36" y="66"/>
                  </a:lnTo>
                  <a:lnTo>
                    <a:pt x="43" y="56"/>
                  </a:lnTo>
                  <a:lnTo>
                    <a:pt x="47" y="42"/>
                  </a:lnTo>
                  <a:lnTo>
                    <a:pt x="48" y="27"/>
                  </a:lnTo>
                  <a:lnTo>
                    <a:pt x="46" y="15"/>
                  </a:lnTo>
                  <a:lnTo>
                    <a:pt x="40" y="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" name="Text Box 96"/>
          <p:cNvSpPr txBox="1">
            <a:spLocks noChangeArrowheads="1"/>
          </p:cNvSpPr>
          <p:nvPr/>
        </p:nvSpPr>
        <p:spPr bwMode="auto">
          <a:xfrm>
            <a:off x="533400" y="3003550"/>
            <a:ext cx="1447800" cy="40011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rPr>
              <a:t>Prewriting</a:t>
            </a:r>
          </a:p>
        </p:txBody>
      </p:sp>
      <p:grpSp>
        <p:nvGrpSpPr>
          <p:cNvPr id="19" name="Group 83"/>
          <p:cNvGrpSpPr>
            <a:grpSpLocks/>
          </p:cNvGrpSpPr>
          <p:nvPr/>
        </p:nvGrpSpPr>
        <p:grpSpPr bwMode="auto">
          <a:xfrm rot="-12826913">
            <a:off x="1600200" y="3733800"/>
            <a:ext cx="779463" cy="984250"/>
            <a:chOff x="722" y="1872"/>
            <a:chExt cx="491" cy="620"/>
          </a:xfrm>
        </p:grpSpPr>
        <p:sp>
          <p:nvSpPr>
            <p:cNvPr id="20" name="Freeform 84"/>
            <p:cNvSpPr>
              <a:spLocks/>
            </p:cNvSpPr>
            <p:nvPr/>
          </p:nvSpPr>
          <p:spPr bwMode="auto">
            <a:xfrm>
              <a:off x="726" y="1939"/>
              <a:ext cx="160" cy="345"/>
            </a:xfrm>
            <a:custGeom>
              <a:avLst/>
              <a:gdLst>
                <a:gd name="T0" fmla="*/ 190 w 322"/>
                <a:gd name="T1" fmla="*/ 285 h 688"/>
                <a:gd name="T2" fmla="*/ 223 w 322"/>
                <a:gd name="T3" fmla="*/ 258 h 688"/>
                <a:gd name="T4" fmla="*/ 257 w 322"/>
                <a:gd name="T5" fmla="*/ 238 h 688"/>
                <a:gd name="T6" fmla="*/ 288 w 322"/>
                <a:gd name="T7" fmla="*/ 216 h 688"/>
                <a:gd name="T8" fmla="*/ 317 w 322"/>
                <a:gd name="T9" fmla="*/ 170 h 688"/>
                <a:gd name="T10" fmla="*/ 321 w 322"/>
                <a:gd name="T11" fmla="*/ 115 h 688"/>
                <a:gd name="T12" fmla="*/ 308 w 322"/>
                <a:gd name="T13" fmla="*/ 74 h 688"/>
                <a:gd name="T14" fmla="*/ 292 w 322"/>
                <a:gd name="T15" fmla="*/ 50 h 688"/>
                <a:gd name="T16" fmla="*/ 272 w 322"/>
                <a:gd name="T17" fmla="*/ 31 h 688"/>
                <a:gd name="T18" fmla="*/ 248 w 322"/>
                <a:gd name="T19" fmla="*/ 16 h 688"/>
                <a:gd name="T20" fmla="*/ 221 w 322"/>
                <a:gd name="T21" fmla="*/ 6 h 688"/>
                <a:gd name="T22" fmla="*/ 191 w 322"/>
                <a:gd name="T23" fmla="*/ 1 h 688"/>
                <a:gd name="T24" fmla="*/ 159 w 322"/>
                <a:gd name="T25" fmla="*/ 1 h 688"/>
                <a:gd name="T26" fmla="*/ 127 w 322"/>
                <a:gd name="T27" fmla="*/ 7 h 688"/>
                <a:gd name="T28" fmla="*/ 95 w 322"/>
                <a:gd name="T29" fmla="*/ 19 h 688"/>
                <a:gd name="T30" fmla="*/ 66 w 322"/>
                <a:gd name="T31" fmla="*/ 36 h 688"/>
                <a:gd name="T32" fmla="*/ 43 w 322"/>
                <a:gd name="T33" fmla="*/ 57 h 688"/>
                <a:gd name="T34" fmla="*/ 25 w 322"/>
                <a:gd name="T35" fmla="*/ 82 h 688"/>
                <a:gd name="T36" fmla="*/ 8 w 322"/>
                <a:gd name="T37" fmla="*/ 122 h 688"/>
                <a:gd name="T38" fmla="*/ 0 w 322"/>
                <a:gd name="T39" fmla="*/ 183 h 688"/>
                <a:gd name="T40" fmla="*/ 3 w 322"/>
                <a:gd name="T41" fmla="*/ 260 h 688"/>
                <a:gd name="T42" fmla="*/ 16 w 322"/>
                <a:gd name="T43" fmla="*/ 348 h 688"/>
                <a:gd name="T44" fmla="*/ 29 w 322"/>
                <a:gd name="T45" fmla="*/ 455 h 688"/>
                <a:gd name="T46" fmla="*/ 23 w 322"/>
                <a:gd name="T47" fmla="*/ 526 h 688"/>
                <a:gd name="T48" fmla="*/ 29 w 322"/>
                <a:gd name="T49" fmla="*/ 591 h 688"/>
                <a:gd name="T50" fmla="*/ 35 w 322"/>
                <a:gd name="T51" fmla="*/ 616 h 688"/>
                <a:gd name="T52" fmla="*/ 46 w 322"/>
                <a:gd name="T53" fmla="*/ 638 h 688"/>
                <a:gd name="T54" fmla="*/ 60 w 322"/>
                <a:gd name="T55" fmla="*/ 654 h 688"/>
                <a:gd name="T56" fmla="*/ 78 w 322"/>
                <a:gd name="T57" fmla="*/ 669 h 688"/>
                <a:gd name="T58" fmla="*/ 100 w 322"/>
                <a:gd name="T59" fmla="*/ 681 h 688"/>
                <a:gd name="T60" fmla="*/ 124 w 322"/>
                <a:gd name="T61" fmla="*/ 687 h 688"/>
                <a:gd name="T62" fmla="*/ 147 w 322"/>
                <a:gd name="T63" fmla="*/ 688 h 688"/>
                <a:gd name="T64" fmla="*/ 171 w 322"/>
                <a:gd name="T65" fmla="*/ 684 h 688"/>
                <a:gd name="T66" fmla="*/ 192 w 322"/>
                <a:gd name="T67" fmla="*/ 672 h 688"/>
                <a:gd name="T68" fmla="*/ 210 w 322"/>
                <a:gd name="T69" fmla="*/ 653 h 688"/>
                <a:gd name="T70" fmla="*/ 223 w 322"/>
                <a:gd name="T71" fmla="*/ 628 h 688"/>
                <a:gd name="T72" fmla="*/ 233 w 322"/>
                <a:gd name="T73" fmla="*/ 596 h 688"/>
                <a:gd name="T74" fmla="*/ 236 w 322"/>
                <a:gd name="T75" fmla="*/ 558 h 688"/>
                <a:gd name="T76" fmla="*/ 230 w 322"/>
                <a:gd name="T77" fmla="*/ 522 h 688"/>
                <a:gd name="T78" fmla="*/ 218 w 322"/>
                <a:gd name="T79" fmla="*/ 493 h 688"/>
                <a:gd name="T80" fmla="*/ 195 w 322"/>
                <a:gd name="T81" fmla="*/ 443 h 688"/>
                <a:gd name="T82" fmla="*/ 169 w 322"/>
                <a:gd name="T83" fmla="*/ 390 h 688"/>
                <a:gd name="T84" fmla="*/ 157 w 322"/>
                <a:gd name="T85" fmla="*/ 352 h 688"/>
                <a:gd name="T86" fmla="*/ 165 w 322"/>
                <a:gd name="T87" fmla="*/ 320 h 688"/>
                <a:gd name="T88" fmla="*/ 175 w 322"/>
                <a:gd name="T89" fmla="*/ 302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2" h="688">
                  <a:moveTo>
                    <a:pt x="175" y="302"/>
                  </a:moveTo>
                  <a:lnTo>
                    <a:pt x="190" y="285"/>
                  </a:lnTo>
                  <a:lnTo>
                    <a:pt x="206" y="271"/>
                  </a:lnTo>
                  <a:lnTo>
                    <a:pt x="223" y="258"/>
                  </a:lnTo>
                  <a:lnTo>
                    <a:pt x="241" y="248"/>
                  </a:lnTo>
                  <a:lnTo>
                    <a:pt x="257" y="238"/>
                  </a:lnTo>
                  <a:lnTo>
                    <a:pt x="273" y="228"/>
                  </a:lnTo>
                  <a:lnTo>
                    <a:pt x="288" y="216"/>
                  </a:lnTo>
                  <a:lnTo>
                    <a:pt x="301" y="201"/>
                  </a:lnTo>
                  <a:lnTo>
                    <a:pt x="317" y="170"/>
                  </a:lnTo>
                  <a:lnTo>
                    <a:pt x="322" y="141"/>
                  </a:lnTo>
                  <a:lnTo>
                    <a:pt x="321" y="115"/>
                  </a:lnTo>
                  <a:lnTo>
                    <a:pt x="313" y="87"/>
                  </a:lnTo>
                  <a:lnTo>
                    <a:pt x="308" y="74"/>
                  </a:lnTo>
                  <a:lnTo>
                    <a:pt x="301" y="61"/>
                  </a:lnTo>
                  <a:lnTo>
                    <a:pt x="292" y="50"/>
                  </a:lnTo>
                  <a:lnTo>
                    <a:pt x="283" y="40"/>
                  </a:lnTo>
                  <a:lnTo>
                    <a:pt x="272" y="31"/>
                  </a:lnTo>
                  <a:lnTo>
                    <a:pt x="261" y="22"/>
                  </a:lnTo>
                  <a:lnTo>
                    <a:pt x="248" y="16"/>
                  </a:lnTo>
                  <a:lnTo>
                    <a:pt x="235" y="10"/>
                  </a:lnTo>
                  <a:lnTo>
                    <a:pt x="221" y="6"/>
                  </a:lnTo>
                  <a:lnTo>
                    <a:pt x="206" y="2"/>
                  </a:lnTo>
                  <a:lnTo>
                    <a:pt x="191" y="1"/>
                  </a:lnTo>
                  <a:lnTo>
                    <a:pt x="175" y="0"/>
                  </a:lnTo>
                  <a:lnTo>
                    <a:pt x="159" y="1"/>
                  </a:lnTo>
                  <a:lnTo>
                    <a:pt x="144" y="4"/>
                  </a:lnTo>
                  <a:lnTo>
                    <a:pt x="127" y="7"/>
                  </a:lnTo>
                  <a:lnTo>
                    <a:pt x="111" y="12"/>
                  </a:lnTo>
                  <a:lnTo>
                    <a:pt x="95" y="19"/>
                  </a:lnTo>
                  <a:lnTo>
                    <a:pt x="80" y="27"/>
                  </a:lnTo>
                  <a:lnTo>
                    <a:pt x="66" y="36"/>
                  </a:lnTo>
                  <a:lnTo>
                    <a:pt x="54" y="46"/>
                  </a:lnTo>
                  <a:lnTo>
                    <a:pt x="43" y="57"/>
                  </a:lnTo>
                  <a:lnTo>
                    <a:pt x="34" y="70"/>
                  </a:lnTo>
                  <a:lnTo>
                    <a:pt x="25" y="82"/>
                  </a:lnTo>
                  <a:lnTo>
                    <a:pt x="19" y="96"/>
                  </a:lnTo>
                  <a:lnTo>
                    <a:pt x="8" y="122"/>
                  </a:lnTo>
                  <a:lnTo>
                    <a:pt x="3" y="152"/>
                  </a:lnTo>
                  <a:lnTo>
                    <a:pt x="0" y="183"/>
                  </a:lnTo>
                  <a:lnTo>
                    <a:pt x="0" y="215"/>
                  </a:lnTo>
                  <a:lnTo>
                    <a:pt x="3" y="260"/>
                  </a:lnTo>
                  <a:lnTo>
                    <a:pt x="9" y="305"/>
                  </a:lnTo>
                  <a:lnTo>
                    <a:pt x="16" y="348"/>
                  </a:lnTo>
                  <a:lnTo>
                    <a:pt x="23" y="388"/>
                  </a:lnTo>
                  <a:lnTo>
                    <a:pt x="29" y="455"/>
                  </a:lnTo>
                  <a:lnTo>
                    <a:pt x="26" y="492"/>
                  </a:lnTo>
                  <a:lnTo>
                    <a:pt x="23" y="526"/>
                  </a:lnTo>
                  <a:lnTo>
                    <a:pt x="26" y="577"/>
                  </a:lnTo>
                  <a:lnTo>
                    <a:pt x="29" y="591"/>
                  </a:lnTo>
                  <a:lnTo>
                    <a:pt x="31" y="604"/>
                  </a:lnTo>
                  <a:lnTo>
                    <a:pt x="35" y="616"/>
                  </a:lnTo>
                  <a:lnTo>
                    <a:pt x="40" y="627"/>
                  </a:lnTo>
                  <a:lnTo>
                    <a:pt x="46" y="638"/>
                  </a:lnTo>
                  <a:lnTo>
                    <a:pt x="53" y="647"/>
                  </a:lnTo>
                  <a:lnTo>
                    <a:pt x="60" y="654"/>
                  </a:lnTo>
                  <a:lnTo>
                    <a:pt x="68" y="662"/>
                  </a:lnTo>
                  <a:lnTo>
                    <a:pt x="78" y="669"/>
                  </a:lnTo>
                  <a:lnTo>
                    <a:pt x="89" y="676"/>
                  </a:lnTo>
                  <a:lnTo>
                    <a:pt x="100" y="681"/>
                  </a:lnTo>
                  <a:lnTo>
                    <a:pt x="111" y="684"/>
                  </a:lnTo>
                  <a:lnTo>
                    <a:pt x="124" y="687"/>
                  </a:lnTo>
                  <a:lnTo>
                    <a:pt x="135" y="688"/>
                  </a:lnTo>
                  <a:lnTo>
                    <a:pt x="147" y="688"/>
                  </a:lnTo>
                  <a:lnTo>
                    <a:pt x="159" y="687"/>
                  </a:lnTo>
                  <a:lnTo>
                    <a:pt x="171" y="684"/>
                  </a:lnTo>
                  <a:lnTo>
                    <a:pt x="182" y="679"/>
                  </a:lnTo>
                  <a:lnTo>
                    <a:pt x="192" y="672"/>
                  </a:lnTo>
                  <a:lnTo>
                    <a:pt x="202" y="663"/>
                  </a:lnTo>
                  <a:lnTo>
                    <a:pt x="210" y="653"/>
                  </a:lnTo>
                  <a:lnTo>
                    <a:pt x="217" y="642"/>
                  </a:lnTo>
                  <a:lnTo>
                    <a:pt x="223" y="628"/>
                  </a:lnTo>
                  <a:lnTo>
                    <a:pt x="228" y="614"/>
                  </a:lnTo>
                  <a:lnTo>
                    <a:pt x="233" y="596"/>
                  </a:lnTo>
                  <a:lnTo>
                    <a:pt x="236" y="577"/>
                  </a:lnTo>
                  <a:lnTo>
                    <a:pt x="236" y="558"/>
                  </a:lnTo>
                  <a:lnTo>
                    <a:pt x="233" y="538"/>
                  </a:lnTo>
                  <a:lnTo>
                    <a:pt x="230" y="522"/>
                  </a:lnTo>
                  <a:lnTo>
                    <a:pt x="225" y="507"/>
                  </a:lnTo>
                  <a:lnTo>
                    <a:pt x="218" y="493"/>
                  </a:lnTo>
                  <a:lnTo>
                    <a:pt x="212" y="480"/>
                  </a:lnTo>
                  <a:lnTo>
                    <a:pt x="195" y="443"/>
                  </a:lnTo>
                  <a:lnTo>
                    <a:pt x="180" y="413"/>
                  </a:lnTo>
                  <a:lnTo>
                    <a:pt x="169" y="390"/>
                  </a:lnTo>
                  <a:lnTo>
                    <a:pt x="161" y="370"/>
                  </a:lnTo>
                  <a:lnTo>
                    <a:pt x="157" y="352"/>
                  </a:lnTo>
                  <a:lnTo>
                    <a:pt x="159" y="336"/>
                  </a:lnTo>
                  <a:lnTo>
                    <a:pt x="165" y="320"/>
                  </a:lnTo>
                  <a:lnTo>
                    <a:pt x="175" y="302"/>
                  </a:lnTo>
                  <a:lnTo>
                    <a:pt x="175" y="302"/>
                  </a:lnTo>
                  <a:close/>
                </a:path>
              </a:pathLst>
            </a:cu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85"/>
            <p:cNvSpPr>
              <a:spLocks/>
            </p:cNvSpPr>
            <p:nvPr/>
          </p:nvSpPr>
          <p:spPr bwMode="auto">
            <a:xfrm>
              <a:off x="848" y="1872"/>
              <a:ext cx="53" cy="78"/>
            </a:xfrm>
            <a:custGeom>
              <a:avLst/>
              <a:gdLst>
                <a:gd name="T0" fmla="*/ 67 w 106"/>
                <a:gd name="T1" fmla="*/ 0 h 156"/>
                <a:gd name="T2" fmla="*/ 76 w 106"/>
                <a:gd name="T3" fmla="*/ 4 h 156"/>
                <a:gd name="T4" fmla="*/ 86 w 106"/>
                <a:gd name="T5" fmla="*/ 11 h 156"/>
                <a:gd name="T6" fmla="*/ 93 w 106"/>
                <a:gd name="T7" fmla="*/ 20 h 156"/>
                <a:gd name="T8" fmla="*/ 100 w 106"/>
                <a:gd name="T9" fmla="*/ 30 h 156"/>
                <a:gd name="T10" fmla="*/ 103 w 106"/>
                <a:gd name="T11" fmla="*/ 42 h 156"/>
                <a:gd name="T12" fmla="*/ 106 w 106"/>
                <a:gd name="T13" fmla="*/ 57 h 156"/>
                <a:gd name="T14" fmla="*/ 106 w 106"/>
                <a:gd name="T15" fmla="*/ 72 h 156"/>
                <a:gd name="T16" fmla="*/ 105 w 106"/>
                <a:gd name="T17" fmla="*/ 89 h 156"/>
                <a:gd name="T18" fmla="*/ 101 w 106"/>
                <a:gd name="T19" fmla="*/ 104 h 156"/>
                <a:gd name="T20" fmla="*/ 95 w 106"/>
                <a:gd name="T21" fmla="*/ 117 h 156"/>
                <a:gd name="T22" fmla="*/ 88 w 106"/>
                <a:gd name="T23" fmla="*/ 130 h 156"/>
                <a:gd name="T24" fmla="*/ 80 w 106"/>
                <a:gd name="T25" fmla="*/ 140 h 156"/>
                <a:gd name="T26" fmla="*/ 70 w 106"/>
                <a:gd name="T27" fmla="*/ 147 h 156"/>
                <a:gd name="T28" fmla="*/ 60 w 106"/>
                <a:gd name="T29" fmla="*/ 154 h 156"/>
                <a:gd name="T30" fmla="*/ 50 w 106"/>
                <a:gd name="T31" fmla="*/ 156 h 156"/>
                <a:gd name="T32" fmla="*/ 39 w 106"/>
                <a:gd name="T33" fmla="*/ 156 h 156"/>
                <a:gd name="T34" fmla="*/ 29 w 106"/>
                <a:gd name="T35" fmla="*/ 152 h 156"/>
                <a:gd name="T36" fmla="*/ 21 w 106"/>
                <a:gd name="T37" fmla="*/ 146 h 156"/>
                <a:gd name="T38" fmla="*/ 14 w 106"/>
                <a:gd name="T39" fmla="*/ 139 h 156"/>
                <a:gd name="T40" fmla="*/ 7 w 106"/>
                <a:gd name="T41" fmla="*/ 127 h 156"/>
                <a:gd name="T42" fmla="*/ 4 w 106"/>
                <a:gd name="T43" fmla="*/ 115 h 156"/>
                <a:gd name="T44" fmla="*/ 1 w 106"/>
                <a:gd name="T45" fmla="*/ 101 h 156"/>
                <a:gd name="T46" fmla="*/ 0 w 106"/>
                <a:gd name="T47" fmla="*/ 87 h 156"/>
                <a:gd name="T48" fmla="*/ 1 w 106"/>
                <a:gd name="T49" fmla="*/ 71 h 156"/>
                <a:gd name="T50" fmla="*/ 6 w 106"/>
                <a:gd name="T51" fmla="*/ 54 h 156"/>
                <a:gd name="T52" fmla="*/ 14 w 106"/>
                <a:gd name="T53" fmla="*/ 37 h 156"/>
                <a:gd name="T54" fmla="*/ 21 w 106"/>
                <a:gd name="T55" fmla="*/ 24 h 156"/>
                <a:gd name="T56" fmla="*/ 30 w 106"/>
                <a:gd name="T57" fmla="*/ 12 h 156"/>
                <a:gd name="T58" fmla="*/ 35 w 106"/>
                <a:gd name="T59" fmla="*/ 10 h 156"/>
                <a:gd name="T60" fmla="*/ 40 w 106"/>
                <a:gd name="T61" fmla="*/ 6 h 156"/>
                <a:gd name="T62" fmla="*/ 43 w 106"/>
                <a:gd name="T63" fmla="*/ 5 h 156"/>
                <a:gd name="T64" fmla="*/ 48 w 106"/>
                <a:gd name="T65" fmla="*/ 2 h 156"/>
                <a:gd name="T66" fmla="*/ 53 w 106"/>
                <a:gd name="T67" fmla="*/ 1 h 156"/>
                <a:gd name="T68" fmla="*/ 58 w 106"/>
                <a:gd name="T69" fmla="*/ 1 h 156"/>
                <a:gd name="T70" fmla="*/ 62 w 106"/>
                <a:gd name="T71" fmla="*/ 0 h 156"/>
                <a:gd name="T72" fmla="*/ 67 w 106"/>
                <a:gd name="T73" fmla="*/ 0 h 156"/>
                <a:gd name="T74" fmla="*/ 67 w 106"/>
                <a:gd name="T7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6" h="156">
                  <a:moveTo>
                    <a:pt x="67" y="0"/>
                  </a:moveTo>
                  <a:lnTo>
                    <a:pt x="76" y="4"/>
                  </a:lnTo>
                  <a:lnTo>
                    <a:pt x="86" y="11"/>
                  </a:lnTo>
                  <a:lnTo>
                    <a:pt x="93" y="20"/>
                  </a:lnTo>
                  <a:lnTo>
                    <a:pt x="100" y="30"/>
                  </a:lnTo>
                  <a:lnTo>
                    <a:pt x="103" y="42"/>
                  </a:lnTo>
                  <a:lnTo>
                    <a:pt x="106" y="57"/>
                  </a:lnTo>
                  <a:lnTo>
                    <a:pt x="106" y="72"/>
                  </a:lnTo>
                  <a:lnTo>
                    <a:pt x="105" y="89"/>
                  </a:lnTo>
                  <a:lnTo>
                    <a:pt x="101" y="104"/>
                  </a:lnTo>
                  <a:lnTo>
                    <a:pt x="95" y="117"/>
                  </a:lnTo>
                  <a:lnTo>
                    <a:pt x="88" y="130"/>
                  </a:lnTo>
                  <a:lnTo>
                    <a:pt x="80" y="140"/>
                  </a:lnTo>
                  <a:lnTo>
                    <a:pt x="70" y="147"/>
                  </a:lnTo>
                  <a:lnTo>
                    <a:pt x="60" y="154"/>
                  </a:lnTo>
                  <a:lnTo>
                    <a:pt x="50" y="156"/>
                  </a:lnTo>
                  <a:lnTo>
                    <a:pt x="39" y="156"/>
                  </a:lnTo>
                  <a:lnTo>
                    <a:pt x="29" y="152"/>
                  </a:lnTo>
                  <a:lnTo>
                    <a:pt x="21" y="146"/>
                  </a:lnTo>
                  <a:lnTo>
                    <a:pt x="14" y="139"/>
                  </a:lnTo>
                  <a:lnTo>
                    <a:pt x="7" y="127"/>
                  </a:lnTo>
                  <a:lnTo>
                    <a:pt x="4" y="115"/>
                  </a:lnTo>
                  <a:lnTo>
                    <a:pt x="1" y="101"/>
                  </a:lnTo>
                  <a:lnTo>
                    <a:pt x="0" y="87"/>
                  </a:lnTo>
                  <a:lnTo>
                    <a:pt x="1" y="71"/>
                  </a:lnTo>
                  <a:lnTo>
                    <a:pt x="6" y="54"/>
                  </a:lnTo>
                  <a:lnTo>
                    <a:pt x="14" y="37"/>
                  </a:lnTo>
                  <a:lnTo>
                    <a:pt x="21" y="24"/>
                  </a:lnTo>
                  <a:lnTo>
                    <a:pt x="30" y="12"/>
                  </a:lnTo>
                  <a:lnTo>
                    <a:pt x="35" y="10"/>
                  </a:lnTo>
                  <a:lnTo>
                    <a:pt x="40" y="6"/>
                  </a:lnTo>
                  <a:lnTo>
                    <a:pt x="43" y="5"/>
                  </a:lnTo>
                  <a:lnTo>
                    <a:pt x="48" y="2"/>
                  </a:lnTo>
                  <a:lnTo>
                    <a:pt x="53" y="1"/>
                  </a:lnTo>
                  <a:lnTo>
                    <a:pt x="58" y="1"/>
                  </a:lnTo>
                  <a:lnTo>
                    <a:pt x="62" y="0"/>
                  </a:lnTo>
                  <a:lnTo>
                    <a:pt x="67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Freeform 86"/>
            <p:cNvSpPr>
              <a:spLocks/>
            </p:cNvSpPr>
            <p:nvPr/>
          </p:nvSpPr>
          <p:spPr bwMode="auto">
            <a:xfrm>
              <a:off x="810" y="1882"/>
              <a:ext cx="36" cy="53"/>
            </a:xfrm>
            <a:custGeom>
              <a:avLst/>
              <a:gdLst>
                <a:gd name="T0" fmla="*/ 34 w 72"/>
                <a:gd name="T1" fmla="*/ 0 h 106"/>
                <a:gd name="T2" fmla="*/ 42 w 72"/>
                <a:gd name="T3" fmla="*/ 1 h 106"/>
                <a:gd name="T4" fmla="*/ 49 w 72"/>
                <a:gd name="T5" fmla="*/ 4 h 106"/>
                <a:gd name="T6" fmla="*/ 56 w 72"/>
                <a:gd name="T7" fmla="*/ 9 h 106"/>
                <a:gd name="T8" fmla="*/ 61 w 72"/>
                <a:gd name="T9" fmla="*/ 15 h 106"/>
                <a:gd name="T10" fmla="*/ 66 w 72"/>
                <a:gd name="T11" fmla="*/ 22 h 106"/>
                <a:gd name="T12" fmla="*/ 69 w 72"/>
                <a:gd name="T13" fmla="*/ 31 h 106"/>
                <a:gd name="T14" fmla="*/ 71 w 72"/>
                <a:gd name="T15" fmla="*/ 41 h 106"/>
                <a:gd name="T16" fmla="*/ 72 w 72"/>
                <a:gd name="T17" fmla="*/ 52 h 106"/>
                <a:gd name="T18" fmla="*/ 71 w 72"/>
                <a:gd name="T19" fmla="*/ 64 h 106"/>
                <a:gd name="T20" fmla="*/ 69 w 72"/>
                <a:gd name="T21" fmla="*/ 74 h 106"/>
                <a:gd name="T22" fmla="*/ 66 w 72"/>
                <a:gd name="T23" fmla="*/ 84 h 106"/>
                <a:gd name="T24" fmla="*/ 61 w 72"/>
                <a:gd name="T25" fmla="*/ 91 h 106"/>
                <a:gd name="T26" fmla="*/ 56 w 72"/>
                <a:gd name="T27" fmla="*/ 97 h 106"/>
                <a:gd name="T28" fmla="*/ 49 w 72"/>
                <a:gd name="T29" fmla="*/ 102 h 106"/>
                <a:gd name="T30" fmla="*/ 42 w 72"/>
                <a:gd name="T31" fmla="*/ 105 h 106"/>
                <a:gd name="T32" fmla="*/ 34 w 72"/>
                <a:gd name="T33" fmla="*/ 106 h 106"/>
                <a:gd name="T34" fmla="*/ 21 w 72"/>
                <a:gd name="T35" fmla="*/ 102 h 106"/>
                <a:gd name="T36" fmla="*/ 10 w 72"/>
                <a:gd name="T37" fmla="*/ 91 h 106"/>
                <a:gd name="T38" fmla="*/ 2 w 72"/>
                <a:gd name="T39" fmla="*/ 74 h 106"/>
                <a:gd name="T40" fmla="*/ 0 w 72"/>
                <a:gd name="T41" fmla="*/ 52 h 106"/>
                <a:gd name="T42" fmla="*/ 2 w 72"/>
                <a:gd name="T43" fmla="*/ 31 h 106"/>
                <a:gd name="T44" fmla="*/ 10 w 72"/>
                <a:gd name="T45" fmla="*/ 15 h 106"/>
                <a:gd name="T46" fmla="*/ 21 w 72"/>
                <a:gd name="T47" fmla="*/ 4 h 106"/>
                <a:gd name="T48" fmla="*/ 34 w 72"/>
                <a:gd name="T49" fmla="*/ 0 h 106"/>
                <a:gd name="T50" fmla="*/ 34 w 72"/>
                <a:gd name="T5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2" h="106">
                  <a:moveTo>
                    <a:pt x="34" y="0"/>
                  </a:moveTo>
                  <a:lnTo>
                    <a:pt x="42" y="1"/>
                  </a:lnTo>
                  <a:lnTo>
                    <a:pt x="49" y="4"/>
                  </a:lnTo>
                  <a:lnTo>
                    <a:pt x="56" y="9"/>
                  </a:lnTo>
                  <a:lnTo>
                    <a:pt x="61" y="15"/>
                  </a:lnTo>
                  <a:lnTo>
                    <a:pt x="66" y="22"/>
                  </a:lnTo>
                  <a:lnTo>
                    <a:pt x="69" y="31"/>
                  </a:lnTo>
                  <a:lnTo>
                    <a:pt x="71" y="41"/>
                  </a:lnTo>
                  <a:lnTo>
                    <a:pt x="72" y="52"/>
                  </a:lnTo>
                  <a:lnTo>
                    <a:pt x="71" y="64"/>
                  </a:lnTo>
                  <a:lnTo>
                    <a:pt x="69" y="74"/>
                  </a:lnTo>
                  <a:lnTo>
                    <a:pt x="66" y="84"/>
                  </a:lnTo>
                  <a:lnTo>
                    <a:pt x="61" y="91"/>
                  </a:lnTo>
                  <a:lnTo>
                    <a:pt x="56" y="97"/>
                  </a:lnTo>
                  <a:lnTo>
                    <a:pt x="49" y="102"/>
                  </a:lnTo>
                  <a:lnTo>
                    <a:pt x="42" y="105"/>
                  </a:lnTo>
                  <a:lnTo>
                    <a:pt x="34" y="106"/>
                  </a:lnTo>
                  <a:lnTo>
                    <a:pt x="21" y="102"/>
                  </a:lnTo>
                  <a:lnTo>
                    <a:pt x="10" y="91"/>
                  </a:lnTo>
                  <a:lnTo>
                    <a:pt x="2" y="74"/>
                  </a:lnTo>
                  <a:lnTo>
                    <a:pt x="0" y="52"/>
                  </a:lnTo>
                  <a:lnTo>
                    <a:pt x="2" y="31"/>
                  </a:lnTo>
                  <a:lnTo>
                    <a:pt x="10" y="15"/>
                  </a:lnTo>
                  <a:lnTo>
                    <a:pt x="21" y="4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Freeform 87"/>
            <p:cNvSpPr>
              <a:spLocks/>
            </p:cNvSpPr>
            <p:nvPr/>
          </p:nvSpPr>
          <p:spPr bwMode="auto">
            <a:xfrm>
              <a:off x="777" y="1891"/>
              <a:ext cx="29" cy="46"/>
            </a:xfrm>
            <a:custGeom>
              <a:avLst/>
              <a:gdLst>
                <a:gd name="T0" fmla="*/ 30 w 59"/>
                <a:gd name="T1" fmla="*/ 0 h 91"/>
                <a:gd name="T2" fmla="*/ 42 w 59"/>
                <a:gd name="T3" fmla="*/ 3 h 91"/>
                <a:gd name="T4" fmla="*/ 50 w 59"/>
                <a:gd name="T5" fmla="*/ 12 h 91"/>
                <a:gd name="T6" fmla="*/ 57 w 59"/>
                <a:gd name="T7" fmla="*/ 27 h 91"/>
                <a:gd name="T8" fmla="*/ 59 w 59"/>
                <a:gd name="T9" fmla="*/ 45 h 91"/>
                <a:gd name="T10" fmla="*/ 57 w 59"/>
                <a:gd name="T11" fmla="*/ 62 h 91"/>
                <a:gd name="T12" fmla="*/ 50 w 59"/>
                <a:gd name="T13" fmla="*/ 77 h 91"/>
                <a:gd name="T14" fmla="*/ 42 w 59"/>
                <a:gd name="T15" fmla="*/ 87 h 91"/>
                <a:gd name="T16" fmla="*/ 30 w 59"/>
                <a:gd name="T17" fmla="*/ 91 h 91"/>
                <a:gd name="T18" fmla="*/ 18 w 59"/>
                <a:gd name="T19" fmla="*/ 87 h 91"/>
                <a:gd name="T20" fmla="*/ 9 w 59"/>
                <a:gd name="T21" fmla="*/ 77 h 91"/>
                <a:gd name="T22" fmla="*/ 3 w 59"/>
                <a:gd name="T23" fmla="*/ 62 h 91"/>
                <a:gd name="T24" fmla="*/ 0 w 59"/>
                <a:gd name="T25" fmla="*/ 45 h 91"/>
                <a:gd name="T26" fmla="*/ 3 w 59"/>
                <a:gd name="T27" fmla="*/ 27 h 91"/>
                <a:gd name="T28" fmla="*/ 9 w 59"/>
                <a:gd name="T29" fmla="*/ 12 h 91"/>
                <a:gd name="T30" fmla="*/ 18 w 59"/>
                <a:gd name="T31" fmla="*/ 3 h 91"/>
                <a:gd name="T32" fmla="*/ 30 w 59"/>
                <a:gd name="T33" fmla="*/ 0 h 91"/>
                <a:gd name="T34" fmla="*/ 30 w 59"/>
                <a:gd name="T3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9" h="91">
                  <a:moveTo>
                    <a:pt x="30" y="0"/>
                  </a:moveTo>
                  <a:lnTo>
                    <a:pt x="42" y="3"/>
                  </a:lnTo>
                  <a:lnTo>
                    <a:pt x="50" y="12"/>
                  </a:lnTo>
                  <a:lnTo>
                    <a:pt x="57" y="27"/>
                  </a:lnTo>
                  <a:lnTo>
                    <a:pt x="59" y="45"/>
                  </a:lnTo>
                  <a:lnTo>
                    <a:pt x="57" y="62"/>
                  </a:lnTo>
                  <a:lnTo>
                    <a:pt x="50" y="77"/>
                  </a:lnTo>
                  <a:lnTo>
                    <a:pt x="42" y="87"/>
                  </a:lnTo>
                  <a:lnTo>
                    <a:pt x="30" y="91"/>
                  </a:lnTo>
                  <a:lnTo>
                    <a:pt x="18" y="87"/>
                  </a:lnTo>
                  <a:lnTo>
                    <a:pt x="9" y="77"/>
                  </a:lnTo>
                  <a:lnTo>
                    <a:pt x="3" y="62"/>
                  </a:lnTo>
                  <a:lnTo>
                    <a:pt x="0" y="45"/>
                  </a:lnTo>
                  <a:lnTo>
                    <a:pt x="3" y="27"/>
                  </a:lnTo>
                  <a:lnTo>
                    <a:pt x="9" y="12"/>
                  </a:lnTo>
                  <a:lnTo>
                    <a:pt x="18" y="3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88"/>
            <p:cNvSpPr>
              <a:spLocks/>
            </p:cNvSpPr>
            <p:nvPr/>
          </p:nvSpPr>
          <p:spPr bwMode="auto">
            <a:xfrm>
              <a:off x="744" y="1904"/>
              <a:ext cx="30" cy="46"/>
            </a:xfrm>
            <a:custGeom>
              <a:avLst/>
              <a:gdLst>
                <a:gd name="T0" fmla="*/ 32 w 61"/>
                <a:gd name="T1" fmla="*/ 0 h 92"/>
                <a:gd name="T2" fmla="*/ 43 w 61"/>
                <a:gd name="T3" fmla="*/ 3 h 92"/>
                <a:gd name="T4" fmla="*/ 53 w 61"/>
                <a:gd name="T5" fmla="*/ 13 h 92"/>
                <a:gd name="T6" fmla="*/ 59 w 61"/>
                <a:gd name="T7" fmla="*/ 28 h 92"/>
                <a:gd name="T8" fmla="*/ 61 w 61"/>
                <a:gd name="T9" fmla="*/ 46 h 92"/>
                <a:gd name="T10" fmla="*/ 59 w 61"/>
                <a:gd name="T11" fmla="*/ 63 h 92"/>
                <a:gd name="T12" fmla="*/ 53 w 61"/>
                <a:gd name="T13" fmla="*/ 78 h 92"/>
                <a:gd name="T14" fmla="*/ 43 w 61"/>
                <a:gd name="T15" fmla="*/ 88 h 92"/>
                <a:gd name="T16" fmla="*/ 32 w 61"/>
                <a:gd name="T17" fmla="*/ 92 h 92"/>
                <a:gd name="T18" fmla="*/ 19 w 61"/>
                <a:gd name="T19" fmla="*/ 88 h 92"/>
                <a:gd name="T20" fmla="*/ 9 w 61"/>
                <a:gd name="T21" fmla="*/ 78 h 92"/>
                <a:gd name="T22" fmla="*/ 3 w 61"/>
                <a:gd name="T23" fmla="*/ 63 h 92"/>
                <a:gd name="T24" fmla="*/ 0 w 61"/>
                <a:gd name="T25" fmla="*/ 46 h 92"/>
                <a:gd name="T26" fmla="*/ 3 w 61"/>
                <a:gd name="T27" fmla="*/ 28 h 92"/>
                <a:gd name="T28" fmla="*/ 9 w 61"/>
                <a:gd name="T29" fmla="*/ 13 h 92"/>
                <a:gd name="T30" fmla="*/ 19 w 61"/>
                <a:gd name="T31" fmla="*/ 3 h 92"/>
                <a:gd name="T32" fmla="*/ 32 w 61"/>
                <a:gd name="T33" fmla="*/ 0 h 92"/>
                <a:gd name="T34" fmla="*/ 32 w 61"/>
                <a:gd name="T3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" h="92">
                  <a:moveTo>
                    <a:pt x="32" y="0"/>
                  </a:moveTo>
                  <a:lnTo>
                    <a:pt x="43" y="3"/>
                  </a:lnTo>
                  <a:lnTo>
                    <a:pt x="53" y="13"/>
                  </a:lnTo>
                  <a:lnTo>
                    <a:pt x="59" y="28"/>
                  </a:lnTo>
                  <a:lnTo>
                    <a:pt x="61" y="46"/>
                  </a:lnTo>
                  <a:lnTo>
                    <a:pt x="59" y="63"/>
                  </a:lnTo>
                  <a:lnTo>
                    <a:pt x="53" y="78"/>
                  </a:lnTo>
                  <a:lnTo>
                    <a:pt x="43" y="88"/>
                  </a:lnTo>
                  <a:lnTo>
                    <a:pt x="32" y="92"/>
                  </a:lnTo>
                  <a:lnTo>
                    <a:pt x="19" y="88"/>
                  </a:lnTo>
                  <a:lnTo>
                    <a:pt x="9" y="78"/>
                  </a:lnTo>
                  <a:lnTo>
                    <a:pt x="3" y="63"/>
                  </a:lnTo>
                  <a:lnTo>
                    <a:pt x="0" y="46"/>
                  </a:lnTo>
                  <a:lnTo>
                    <a:pt x="3" y="28"/>
                  </a:lnTo>
                  <a:lnTo>
                    <a:pt x="9" y="13"/>
                  </a:lnTo>
                  <a:lnTo>
                    <a:pt x="19" y="3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Freeform 89"/>
            <p:cNvSpPr>
              <a:spLocks/>
            </p:cNvSpPr>
            <p:nvPr/>
          </p:nvSpPr>
          <p:spPr bwMode="auto">
            <a:xfrm>
              <a:off x="722" y="1933"/>
              <a:ext cx="24" cy="36"/>
            </a:xfrm>
            <a:custGeom>
              <a:avLst/>
              <a:gdLst>
                <a:gd name="T0" fmla="*/ 17 w 47"/>
                <a:gd name="T1" fmla="*/ 0 h 73"/>
                <a:gd name="T2" fmla="*/ 27 w 47"/>
                <a:gd name="T3" fmla="*/ 3 h 73"/>
                <a:gd name="T4" fmla="*/ 36 w 47"/>
                <a:gd name="T5" fmla="*/ 9 h 73"/>
                <a:gd name="T6" fmla="*/ 42 w 47"/>
                <a:gd name="T7" fmla="*/ 20 h 73"/>
                <a:gd name="T8" fmla="*/ 47 w 47"/>
                <a:gd name="T9" fmla="*/ 34 h 73"/>
                <a:gd name="T10" fmla="*/ 47 w 47"/>
                <a:gd name="T11" fmla="*/ 48 h 73"/>
                <a:gd name="T12" fmla="*/ 45 w 47"/>
                <a:gd name="T13" fmla="*/ 60 h 73"/>
                <a:gd name="T14" fmla="*/ 38 w 47"/>
                <a:gd name="T15" fmla="*/ 69 h 73"/>
                <a:gd name="T16" fmla="*/ 30 w 47"/>
                <a:gd name="T17" fmla="*/ 73 h 73"/>
                <a:gd name="T18" fmla="*/ 20 w 47"/>
                <a:gd name="T19" fmla="*/ 72 h 73"/>
                <a:gd name="T20" fmla="*/ 11 w 47"/>
                <a:gd name="T21" fmla="*/ 67 h 73"/>
                <a:gd name="T22" fmla="*/ 5 w 47"/>
                <a:gd name="T23" fmla="*/ 55 h 73"/>
                <a:gd name="T24" fmla="*/ 0 w 47"/>
                <a:gd name="T25" fmla="*/ 42 h 73"/>
                <a:gd name="T26" fmla="*/ 0 w 47"/>
                <a:gd name="T27" fmla="*/ 28 h 73"/>
                <a:gd name="T28" fmla="*/ 2 w 47"/>
                <a:gd name="T29" fmla="*/ 15 h 73"/>
                <a:gd name="T30" fmla="*/ 8 w 47"/>
                <a:gd name="T31" fmla="*/ 5 h 73"/>
                <a:gd name="T32" fmla="*/ 17 w 47"/>
                <a:gd name="T33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73">
                  <a:moveTo>
                    <a:pt x="17" y="0"/>
                  </a:moveTo>
                  <a:lnTo>
                    <a:pt x="27" y="3"/>
                  </a:lnTo>
                  <a:lnTo>
                    <a:pt x="36" y="9"/>
                  </a:lnTo>
                  <a:lnTo>
                    <a:pt x="42" y="20"/>
                  </a:lnTo>
                  <a:lnTo>
                    <a:pt x="47" y="34"/>
                  </a:lnTo>
                  <a:lnTo>
                    <a:pt x="47" y="48"/>
                  </a:lnTo>
                  <a:lnTo>
                    <a:pt x="45" y="60"/>
                  </a:lnTo>
                  <a:lnTo>
                    <a:pt x="38" y="69"/>
                  </a:lnTo>
                  <a:lnTo>
                    <a:pt x="30" y="73"/>
                  </a:lnTo>
                  <a:lnTo>
                    <a:pt x="20" y="72"/>
                  </a:lnTo>
                  <a:lnTo>
                    <a:pt x="11" y="67"/>
                  </a:lnTo>
                  <a:lnTo>
                    <a:pt x="5" y="55"/>
                  </a:lnTo>
                  <a:lnTo>
                    <a:pt x="0" y="42"/>
                  </a:lnTo>
                  <a:lnTo>
                    <a:pt x="0" y="28"/>
                  </a:lnTo>
                  <a:lnTo>
                    <a:pt x="2" y="15"/>
                  </a:lnTo>
                  <a:lnTo>
                    <a:pt x="8" y="5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90"/>
            <p:cNvSpPr>
              <a:spLocks/>
            </p:cNvSpPr>
            <p:nvPr/>
          </p:nvSpPr>
          <p:spPr bwMode="auto">
            <a:xfrm>
              <a:off x="1047" y="2148"/>
              <a:ext cx="162" cy="344"/>
            </a:xfrm>
            <a:custGeom>
              <a:avLst/>
              <a:gdLst>
                <a:gd name="T0" fmla="*/ 133 w 323"/>
                <a:gd name="T1" fmla="*/ 284 h 688"/>
                <a:gd name="T2" fmla="*/ 101 w 323"/>
                <a:gd name="T3" fmla="*/ 257 h 688"/>
                <a:gd name="T4" fmla="*/ 66 w 323"/>
                <a:gd name="T5" fmla="*/ 237 h 688"/>
                <a:gd name="T6" fmla="*/ 35 w 323"/>
                <a:gd name="T7" fmla="*/ 214 h 688"/>
                <a:gd name="T8" fmla="*/ 6 w 323"/>
                <a:gd name="T9" fmla="*/ 169 h 688"/>
                <a:gd name="T10" fmla="*/ 1 w 323"/>
                <a:gd name="T11" fmla="*/ 112 h 688"/>
                <a:gd name="T12" fmla="*/ 16 w 323"/>
                <a:gd name="T13" fmla="*/ 72 h 688"/>
                <a:gd name="T14" fmla="*/ 31 w 323"/>
                <a:gd name="T15" fmla="*/ 49 h 688"/>
                <a:gd name="T16" fmla="*/ 51 w 323"/>
                <a:gd name="T17" fmla="*/ 30 h 688"/>
                <a:gd name="T18" fmla="*/ 74 w 323"/>
                <a:gd name="T19" fmla="*/ 15 h 688"/>
                <a:gd name="T20" fmla="*/ 102 w 323"/>
                <a:gd name="T21" fmla="*/ 5 h 688"/>
                <a:gd name="T22" fmla="*/ 132 w 323"/>
                <a:gd name="T23" fmla="*/ 0 h 688"/>
                <a:gd name="T24" fmla="*/ 163 w 323"/>
                <a:gd name="T25" fmla="*/ 1 h 688"/>
                <a:gd name="T26" fmla="*/ 195 w 323"/>
                <a:gd name="T27" fmla="*/ 8 h 688"/>
                <a:gd name="T28" fmla="*/ 229 w 323"/>
                <a:gd name="T29" fmla="*/ 20 h 688"/>
                <a:gd name="T30" fmla="*/ 258 w 323"/>
                <a:gd name="T31" fmla="*/ 38 h 688"/>
                <a:gd name="T32" fmla="*/ 281 w 323"/>
                <a:gd name="T33" fmla="*/ 58 h 688"/>
                <a:gd name="T34" fmla="*/ 299 w 323"/>
                <a:gd name="T35" fmla="*/ 81 h 688"/>
                <a:gd name="T36" fmla="*/ 315 w 323"/>
                <a:gd name="T37" fmla="*/ 121 h 688"/>
                <a:gd name="T38" fmla="*/ 323 w 323"/>
                <a:gd name="T39" fmla="*/ 181 h 688"/>
                <a:gd name="T40" fmla="*/ 320 w 323"/>
                <a:gd name="T41" fmla="*/ 259 h 688"/>
                <a:gd name="T42" fmla="*/ 308 w 323"/>
                <a:gd name="T43" fmla="*/ 347 h 688"/>
                <a:gd name="T44" fmla="*/ 295 w 323"/>
                <a:gd name="T45" fmla="*/ 453 h 688"/>
                <a:gd name="T46" fmla="*/ 301 w 323"/>
                <a:gd name="T47" fmla="*/ 526 h 688"/>
                <a:gd name="T48" fmla="*/ 295 w 323"/>
                <a:gd name="T49" fmla="*/ 591 h 688"/>
                <a:gd name="T50" fmla="*/ 288 w 323"/>
                <a:gd name="T51" fmla="*/ 616 h 688"/>
                <a:gd name="T52" fmla="*/ 276 w 323"/>
                <a:gd name="T53" fmla="*/ 638 h 688"/>
                <a:gd name="T54" fmla="*/ 263 w 323"/>
                <a:gd name="T55" fmla="*/ 656 h 688"/>
                <a:gd name="T56" fmla="*/ 245 w 323"/>
                <a:gd name="T57" fmla="*/ 671 h 688"/>
                <a:gd name="T58" fmla="*/ 223 w 323"/>
                <a:gd name="T59" fmla="*/ 682 h 688"/>
                <a:gd name="T60" fmla="*/ 198 w 323"/>
                <a:gd name="T61" fmla="*/ 687 h 688"/>
                <a:gd name="T62" fmla="*/ 174 w 323"/>
                <a:gd name="T63" fmla="*/ 688 h 688"/>
                <a:gd name="T64" fmla="*/ 150 w 323"/>
                <a:gd name="T65" fmla="*/ 683 h 688"/>
                <a:gd name="T66" fmla="*/ 129 w 323"/>
                <a:gd name="T67" fmla="*/ 672 h 688"/>
                <a:gd name="T68" fmla="*/ 112 w 323"/>
                <a:gd name="T69" fmla="*/ 652 h 688"/>
                <a:gd name="T70" fmla="*/ 99 w 323"/>
                <a:gd name="T71" fmla="*/ 628 h 688"/>
                <a:gd name="T72" fmla="*/ 89 w 323"/>
                <a:gd name="T73" fmla="*/ 596 h 688"/>
                <a:gd name="T74" fmla="*/ 88 w 323"/>
                <a:gd name="T75" fmla="*/ 558 h 688"/>
                <a:gd name="T76" fmla="*/ 94 w 323"/>
                <a:gd name="T77" fmla="*/ 522 h 688"/>
                <a:gd name="T78" fmla="*/ 106 w 323"/>
                <a:gd name="T79" fmla="*/ 492 h 688"/>
                <a:gd name="T80" fmla="*/ 129 w 323"/>
                <a:gd name="T81" fmla="*/ 442 h 688"/>
                <a:gd name="T82" fmla="*/ 154 w 323"/>
                <a:gd name="T83" fmla="*/ 388 h 688"/>
                <a:gd name="T84" fmla="*/ 165 w 323"/>
                <a:gd name="T85" fmla="*/ 351 h 688"/>
                <a:gd name="T86" fmla="*/ 158 w 323"/>
                <a:gd name="T87" fmla="*/ 317 h 688"/>
                <a:gd name="T88" fmla="*/ 148 w 323"/>
                <a:gd name="T89" fmla="*/ 300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3" h="688">
                  <a:moveTo>
                    <a:pt x="148" y="300"/>
                  </a:moveTo>
                  <a:lnTo>
                    <a:pt x="133" y="284"/>
                  </a:lnTo>
                  <a:lnTo>
                    <a:pt x="117" y="270"/>
                  </a:lnTo>
                  <a:lnTo>
                    <a:pt x="101" y="257"/>
                  </a:lnTo>
                  <a:lnTo>
                    <a:pt x="83" y="247"/>
                  </a:lnTo>
                  <a:lnTo>
                    <a:pt x="66" y="237"/>
                  </a:lnTo>
                  <a:lnTo>
                    <a:pt x="49" y="226"/>
                  </a:lnTo>
                  <a:lnTo>
                    <a:pt x="35" y="214"/>
                  </a:lnTo>
                  <a:lnTo>
                    <a:pt x="22" y="199"/>
                  </a:lnTo>
                  <a:lnTo>
                    <a:pt x="6" y="169"/>
                  </a:lnTo>
                  <a:lnTo>
                    <a:pt x="0" y="140"/>
                  </a:lnTo>
                  <a:lnTo>
                    <a:pt x="1" y="112"/>
                  </a:lnTo>
                  <a:lnTo>
                    <a:pt x="10" y="85"/>
                  </a:lnTo>
                  <a:lnTo>
                    <a:pt x="16" y="72"/>
                  </a:lnTo>
                  <a:lnTo>
                    <a:pt x="22" y="60"/>
                  </a:lnTo>
                  <a:lnTo>
                    <a:pt x="31" y="49"/>
                  </a:lnTo>
                  <a:lnTo>
                    <a:pt x="39" y="39"/>
                  </a:lnTo>
                  <a:lnTo>
                    <a:pt x="51" y="30"/>
                  </a:lnTo>
                  <a:lnTo>
                    <a:pt x="62" y="23"/>
                  </a:lnTo>
                  <a:lnTo>
                    <a:pt x="74" y="15"/>
                  </a:lnTo>
                  <a:lnTo>
                    <a:pt x="88" y="10"/>
                  </a:lnTo>
                  <a:lnTo>
                    <a:pt x="102" y="5"/>
                  </a:lnTo>
                  <a:lnTo>
                    <a:pt x="117" y="3"/>
                  </a:lnTo>
                  <a:lnTo>
                    <a:pt x="132" y="0"/>
                  </a:lnTo>
                  <a:lnTo>
                    <a:pt x="148" y="0"/>
                  </a:lnTo>
                  <a:lnTo>
                    <a:pt x="163" y="1"/>
                  </a:lnTo>
                  <a:lnTo>
                    <a:pt x="179" y="4"/>
                  </a:lnTo>
                  <a:lnTo>
                    <a:pt x="195" y="8"/>
                  </a:lnTo>
                  <a:lnTo>
                    <a:pt x="212" y="13"/>
                  </a:lnTo>
                  <a:lnTo>
                    <a:pt x="229" y="20"/>
                  </a:lnTo>
                  <a:lnTo>
                    <a:pt x="244" y="28"/>
                  </a:lnTo>
                  <a:lnTo>
                    <a:pt x="258" y="38"/>
                  </a:lnTo>
                  <a:lnTo>
                    <a:pt x="270" y="48"/>
                  </a:lnTo>
                  <a:lnTo>
                    <a:pt x="281" y="58"/>
                  </a:lnTo>
                  <a:lnTo>
                    <a:pt x="290" y="69"/>
                  </a:lnTo>
                  <a:lnTo>
                    <a:pt x="299" y="81"/>
                  </a:lnTo>
                  <a:lnTo>
                    <a:pt x="305" y="94"/>
                  </a:lnTo>
                  <a:lnTo>
                    <a:pt x="315" y="121"/>
                  </a:lnTo>
                  <a:lnTo>
                    <a:pt x="321" y="151"/>
                  </a:lnTo>
                  <a:lnTo>
                    <a:pt x="323" y="181"/>
                  </a:lnTo>
                  <a:lnTo>
                    <a:pt x="323" y="212"/>
                  </a:lnTo>
                  <a:lnTo>
                    <a:pt x="320" y="259"/>
                  </a:lnTo>
                  <a:lnTo>
                    <a:pt x="315" y="305"/>
                  </a:lnTo>
                  <a:lnTo>
                    <a:pt x="308" y="347"/>
                  </a:lnTo>
                  <a:lnTo>
                    <a:pt x="301" y="387"/>
                  </a:lnTo>
                  <a:lnTo>
                    <a:pt x="295" y="453"/>
                  </a:lnTo>
                  <a:lnTo>
                    <a:pt x="298" y="491"/>
                  </a:lnTo>
                  <a:lnTo>
                    <a:pt x="301" y="526"/>
                  </a:lnTo>
                  <a:lnTo>
                    <a:pt x="298" y="577"/>
                  </a:lnTo>
                  <a:lnTo>
                    <a:pt x="295" y="591"/>
                  </a:lnTo>
                  <a:lnTo>
                    <a:pt x="291" y="605"/>
                  </a:lnTo>
                  <a:lnTo>
                    <a:pt x="288" y="616"/>
                  </a:lnTo>
                  <a:lnTo>
                    <a:pt x="283" y="627"/>
                  </a:lnTo>
                  <a:lnTo>
                    <a:pt x="276" y="638"/>
                  </a:lnTo>
                  <a:lnTo>
                    <a:pt x="270" y="647"/>
                  </a:lnTo>
                  <a:lnTo>
                    <a:pt x="263" y="656"/>
                  </a:lnTo>
                  <a:lnTo>
                    <a:pt x="255" y="663"/>
                  </a:lnTo>
                  <a:lnTo>
                    <a:pt x="245" y="671"/>
                  </a:lnTo>
                  <a:lnTo>
                    <a:pt x="234" y="677"/>
                  </a:lnTo>
                  <a:lnTo>
                    <a:pt x="223" y="682"/>
                  </a:lnTo>
                  <a:lnTo>
                    <a:pt x="210" y="685"/>
                  </a:lnTo>
                  <a:lnTo>
                    <a:pt x="198" y="687"/>
                  </a:lnTo>
                  <a:lnTo>
                    <a:pt x="187" y="688"/>
                  </a:lnTo>
                  <a:lnTo>
                    <a:pt x="174" y="688"/>
                  </a:lnTo>
                  <a:lnTo>
                    <a:pt x="163" y="687"/>
                  </a:lnTo>
                  <a:lnTo>
                    <a:pt x="150" y="683"/>
                  </a:lnTo>
                  <a:lnTo>
                    <a:pt x="139" y="678"/>
                  </a:lnTo>
                  <a:lnTo>
                    <a:pt x="129" y="672"/>
                  </a:lnTo>
                  <a:lnTo>
                    <a:pt x="119" y="663"/>
                  </a:lnTo>
                  <a:lnTo>
                    <a:pt x="112" y="652"/>
                  </a:lnTo>
                  <a:lnTo>
                    <a:pt x="104" y="641"/>
                  </a:lnTo>
                  <a:lnTo>
                    <a:pt x="99" y="628"/>
                  </a:lnTo>
                  <a:lnTo>
                    <a:pt x="94" y="613"/>
                  </a:lnTo>
                  <a:lnTo>
                    <a:pt x="89" y="596"/>
                  </a:lnTo>
                  <a:lnTo>
                    <a:pt x="88" y="577"/>
                  </a:lnTo>
                  <a:lnTo>
                    <a:pt x="88" y="558"/>
                  </a:lnTo>
                  <a:lnTo>
                    <a:pt x="91" y="537"/>
                  </a:lnTo>
                  <a:lnTo>
                    <a:pt x="94" y="522"/>
                  </a:lnTo>
                  <a:lnTo>
                    <a:pt x="99" y="507"/>
                  </a:lnTo>
                  <a:lnTo>
                    <a:pt x="106" y="492"/>
                  </a:lnTo>
                  <a:lnTo>
                    <a:pt x="112" y="478"/>
                  </a:lnTo>
                  <a:lnTo>
                    <a:pt x="129" y="442"/>
                  </a:lnTo>
                  <a:lnTo>
                    <a:pt x="143" y="412"/>
                  </a:lnTo>
                  <a:lnTo>
                    <a:pt x="154" y="388"/>
                  </a:lnTo>
                  <a:lnTo>
                    <a:pt x="162" y="369"/>
                  </a:lnTo>
                  <a:lnTo>
                    <a:pt x="165" y="351"/>
                  </a:lnTo>
                  <a:lnTo>
                    <a:pt x="164" y="335"/>
                  </a:lnTo>
                  <a:lnTo>
                    <a:pt x="158" y="317"/>
                  </a:lnTo>
                  <a:lnTo>
                    <a:pt x="148" y="300"/>
                  </a:lnTo>
                  <a:lnTo>
                    <a:pt x="148" y="300"/>
                  </a:lnTo>
                  <a:close/>
                </a:path>
              </a:pathLst>
            </a:cu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91"/>
            <p:cNvSpPr>
              <a:spLocks/>
            </p:cNvSpPr>
            <p:nvPr/>
          </p:nvSpPr>
          <p:spPr bwMode="auto">
            <a:xfrm>
              <a:off x="1033" y="2081"/>
              <a:ext cx="52" cy="78"/>
            </a:xfrm>
            <a:custGeom>
              <a:avLst/>
              <a:gdLst>
                <a:gd name="T0" fmla="*/ 40 w 105"/>
                <a:gd name="T1" fmla="*/ 0 h 156"/>
                <a:gd name="T2" fmla="*/ 29 w 105"/>
                <a:gd name="T3" fmla="*/ 4 h 156"/>
                <a:gd name="T4" fmla="*/ 20 w 105"/>
                <a:gd name="T5" fmla="*/ 10 h 156"/>
                <a:gd name="T6" fmla="*/ 12 w 105"/>
                <a:gd name="T7" fmla="*/ 19 h 156"/>
                <a:gd name="T8" fmla="*/ 6 w 105"/>
                <a:gd name="T9" fmla="*/ 30 h 156"/>
                <a:gd name="T10" fmla="*/ 1 w 105"/>
                <a:gd name="T11" fmla="*/ 43 h 156"/>
                <a:gd name="T12" fmla="*/ 0 w 105"/>
                <a:gd name="T13" fmla="*/ 58 h 156"/>
                <a:gd name="T14" fmla="*/ 0 w 105"/>
                <a:gd name="T15" fmla="*/ 73 h 156"/>
                <a:gd name="T16" fmla="*/ 1 w 105"/>
                <a:gd name="T17" fmla="*/ 89 h 156"/>
                <a:gd name="T18" fmla="*/ 5 w 105"/>
                <a:gd name="T19" fmla="*/ 104 h 156"/>
                <a:gd name="T20" fmla="*/ 11 w 105"/>
                <a:gd name="T21" fmla="*/ 118 h 156"/>
                <a:gd name="T22" fmla="*/ 17 w 105"/>
                <a:gd name="T23" fmla="*/ 130 h 156"/>
                <a:gd name="T24" fmla="*/ 26 w 105"/>
                <a:gd name="T25" fmla="*/ 140 h 156"/>
                <a:gd name="T26" fmla="*/ 35 w 105"/>
                <a:gd name="T27" fmla="*/ 149 h 156"/>
                <a:gd name="T28" fmla="*/ 45 w 105"/>
                <a:gd name="T29" fmla="*/ 154 h 156"/>
                <a:gd name="T30" fmla="*/ 56 w 105"/>
                <a:gd name="T31" fmla="*/ 156 h 156"/>
                <a:gd name="T32" fmla="*/ 66 w 105"/>
                <a:gd name="T33" fmla="*/ 156 h 156"/>
                <a:gd name="T34" fmla="*/ 76 w 105"/>
                <a:gd name="T35" fmla="*/ 154 h 156"/>
                <a:gd name="T36" fmla="*/ 85 w 105"/>
                <a:gd name="T37" fmla="*/ 148 h 156"/>
                <a:gd name="T38" fmla="*/ 92 w 105"/>
                <a:gd name="T39" fmla="*/ 139 h 156"/>
                <a:gd name="T40" fmla="*/ 98 w 105"/>
                <a:gd name="T41" fmla="*/ 129 h 156"/>
                <a:gd name="T42" fmla="*/ 102 w 105"/>
                <a:gd name="T43" fmla="*/ 116 h 156"/>
                <a:gd name="T44" fmla="*/ 105 w 105"/>
                <a:gd name="T45" fmla="*/ 103 h 156"/>
                <a:gd name="T46" fmla="*/ 105 w 105"/>
                <a:gd name="T47" fmla="*/ 88 h 156"/>
                <a:gd name="T48" fmla="*/ 103 w 105"/>
                <a:gd name="T49" fmla="*/ 71 h 156"/>
                <a:gd name="T50" fmla="*/ 100 w 105"/>
                <a:gd name="T51" fmla="*/ 54 h 156"/>
                <a:gd name="T52" fmla="*/ 93 w 105"/>
                <a:gd name="T53" fmla="*/ 38 h 156"/>
                <a:gd name="T54" fmla="*/ 85 w 105"/>
                <a:gd name="T55" fmla="*/ 24 h 156"/>
                <a:gd name="T56" fmla="*/ 73 w 105"/>
                <a:gd name="T57" fmla="*/ 13 h 156"/>
                <a:gd name="T58" fmla="*/ 66 w 105"/>
                <a:gd name="T59" fmla="*/ 6 h 156"/>
                <a:gd name="T60" fmla="*/ 59 w 105"/>
                <a:gd name="T61" fmla="*/ 3 h 156"/>
                <a:gd name="T62" fmla="*/ 49 w 105"/>
                <a:gd name="T63" fmla="*/ 1 h 156"/>
                <a:gd name="T64" fmla="*/ 40 w 105"/>
                <a:gd name="T65" fmla="*/ 0 h 156"/>
                <a:gd name="T66" fmla="*/ 40 w 105"/>
                <a:gd name="T6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5" h="156">
                  <a:moveTo>
                    <a:pt x="40" y="0"/>
                  </a:moveTo>
                  <a:lnTo>
                    <a:pt x="29" y="4"/>
                  </a:lnTo>
                  <a:lnTo>
                    <a:pt x="20" y="10"/>
                  </a:lnTo>
                  <a:lnTo>
                    <a:pt x="12" y="19"/>
                  </a:lnTo>
                  <a:lnTo>
                    <a:pt x="6" y="30"/>
                  </a:lnTo>
                  <a:lnTo>
                    <a:pt x="1" y="43"/>
                  </a:lnTo>
                  <a:lnTo>
                    <a:pt x="0" y="58"/>
                  </a:lnTo>
                  <a:lnTo>
                    <a:pt x="0" y="73"/>
                  </a:lnTo>
                  <a:lnTo>
                    <a:pt x="1" y="89"/>
                  </a:lnTo>
                  <a:lnTo>
                    <a:pt x="5" y="104"/>
                  </a:lnTo>
                  <a:lnTo>
                    <a:pt x="11" y="118"/>
                  </a:lnTo>
                  <a:lnTo>
                    <a:pt x="17" y="130"/>
                  </a:lnTo>
                  <a:lnTo>
                    <a:pt x="26" y="140"/>
                  </a:lnTo>
                  <a:lnTo>
                    <a:pt x="35" y="149"/>
                  </a:lnTo>
                  <a:lnTo>
                    <a:pt x="45" y="154"/>
                  </a:lnTo>
                  <a:lnTo>
                    <a:pt x="56" y="156"/>
                  </a:lnTo>
                  <a:lnTo>
                    <a:pt x="66" y="156"/>
                  </a:lnTo>
                  <a:lnTo>
                    <a:pt x="76" y="154"/>
                  </a:lnTo>
                  <a:lnTo>
                    <a:pt x="85" y="148"/>
                  </a:lnTo>
                  <a:lnTo>
                    <a:pt x="92" y="139"/>
                  </a:lnTo>
                  <a:lnTo>
                    <a:pt x="98" y="129"/>
                  </a:lnTo>
                  <a:lnTo>
                    <a:pt x="102" y="116"/>
                  </a:lnTo>
                  <a:lnTo>
                    <a:pt x="105" y="103"/>
                  </a:lnTo>
                  <a:lnTo>
                    <a:pt x="105" y="88"/>
                  </a:lnTo>
                  <a:lnTo>
                    <a:pt x="103" y="71"/>
                  </a:lnTo>
                  <a:lnTo>
                    <a:pt x="100" y="54"/>
                  </a:lnTo>
                  <a:lnTo>
                    <a:pt x="93" y="38"/>
                  </a:lnTo>
                  <a:lnTo>
                    <a:pt x="85" y="24"/>
                  </a:lnTo>
                  <a:lnTo>
                    <a:pt x="73" y="13"/>
                  </a:lnTo>
                  <a:lnTo>
                    <a:pt x="66" y="6"/>
                  </a:lnTo>
                  <a:lnTo>
                    <a:pt x="59" y="3"/>
                  </a:lnTo>
                  <a:lnTo>
                    <a:pt x="49" y="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92"/>
            <p:cNvSpPr>
              <a:spLocks/>
            </p:cNvSpPr>
            <p:nvPr/>
          </p:nvSpPr>
          <p:spPr bwMode="auto">
            <a:xfrm>
              <a:off x="1088" y="2091"/>
              <a:ext cx="37" cy="53"/>
            </a:xfrm>
            <a:custGeom>
              <a:avLst/>
              <a:gdLst>
                <a:gd name="T0" fmla="*/ 37 w 72"/>
                <a:gd name="T1" fmla="*/ 0 h 106"/>
                <a:gd name="T2" fmla="*/ 30 w 72"/>
                <a:gd name="T3" fmla="*/ 1 h 106"/>
                <a:gd name="T4" fmla="*/ 24 w 72"/>
                <a:gd name="T5" fmla="*/ 4 h 106"/>
                <a:gd name="T6" fmla="*/ 16 w 72"/>
                <a:gd name="T7" fmla="*/ 9 h 106"/>
                <a:gd name="T8" fmla="*/ 11 w 72"/>
                <a:gd name="T9" fmla="*/ 15 h 106"/>
                <a:gd name="T10" fmla="*/ 6 w 72"/>
                <a:gd name="T11" fmla="*/ 23 h 106"/>
                <a:gd name="T12" fmla="*/ 2 w 72"/>
                <a:gd name="T13" fmla="*/ 31 h 106"/>
                <a:gd name="T14" fmla="*/ 1 w 72"/>
                <a:gd name="T15" fmla="*/ 41 h 106"/>
                <a:gd name="T16" fmla="*/ 0 w 72"/>
                <a:gd name="T17" fmla="*/ 53 h 106"/>
                <a:gd name="T18" fmla="*/ 1 w 72"/>
                <a:gd name="T19" fmla="*/ 64 h 106"/>
                <a:gd name="T20" fmla="*/ 2 w 72"/>
                <a:gd name="T21" fmla="*/ 74 h 106"/>
                <a:gd name="T22" fmla="*/ 6 w 72"/>
                <a:gd name="T23" fmla="*/ 83 h 106"/>
                <a:gd name="T24" fmla="*/ 11 w 72"/>
                <a:gd name="T25" fmla="*/ 90 h 106"/>
                <a:gd name="T26" fmla="*/ 16 w 72"/>
                <a:gd name="T27" fmla="*/ 98 h 106"/>
                <a:gd name="T28" fmla="*/ 24 w 72"/>
                <a:gd name="T29" fmla="*/ 103 h 106"/>
                <a:gd name="T30" fmla="*/ 30 w 72"/>
                <a:gd name="T31" fmla="*/ 105 h 106"/>
                <a:gd name="T32" fmla="*/ 37 w 72"/>
                <a:gd name="T33" fmla="*/ 106 h 106"/>
                <a:gd name="T34" fmla="*/ 51 w 72"/>
                <a:gd name="T35" fmla="*/ 103 h 106"/>
                <a:gd name="T36" fmla="*/ 62 w 72"/>
                <a:gd name="T37" fmla="*/ 90 h 106"/>
                <a:gd name="T38" fmla="*/ 70 w 72"/>
                <a:gd name="T39" fmla="*/ 74 h 106"/>
                <a:gd name="T40" fmla="*/ 72 w 72"/>
                <a:gd name="T41" fmla="*/ 53 h 106"/>
                <a:gd name="T42" fmla="*/ 70 w 72"/>
                <a:gd name="T43" fmla="*/ 31 h 106"/>
                <a:gd name="T44" fmla="*/ 62 w 72"/>
                <a:gd name="T45" fmla="*/ 15 h 106"/>
                <a:gd name="T46" fmla="*/ 51 w 72"/>
                <a:gd name="T47" fmla="*/ 4 h 106"/>
                <a:gd name="T48" fmla="*/ 37 w 72"/>
                <a:gd name="T49" fmla="*/ 0 h 106"/>
                <a:gd name="T50" fmla="*/ 37 w 72"/>
                <a:gd name="T5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2" h="106">
                  <a:moveTo>
                    <a:pt x="37" y="0"/>
                  </a:moveTo>
                  <a:lnTo>
                    <a:pt x="30" y="1"/>
                  </a:lnTo>
                  <a:lnTo>
                    <a:pt x="24" y="4"/>
                  </a:lnTo>
                  <a:lnTo>
                    <a:pt x="16" y="9"/>
                  </a:lnTo>
                  <a:lnTo>
                    <a:pt x="11" y="15"/>
                  </a:lnTo>
                  <a:lnTo>
                    <a:pt x="6" y="23"/>
                  </a:lnTo>
                  <a:lnTo>
                    <a:pt x="2" y="31"/>
                  </a:lnTo>
                  <a:lnTo>
                    <a:pt x="1" y="41"/>
                  </a:lnTo>
                  <a:lnTo>
                    <a:pt x="0" y="53"/>
                  </a:lnTo>
                  <a:lnTo>
                    <a:pt x="1" y="64"/>
                  </a:lnTo>
                  <a:lnTo>
                    <a:pt x="2" y="74"/>
                  </a:lnTo>
                  <a:lnTo>
                    <a:pt x="6" y="83"/>
                  </a:lnTo>
                  <a:lnTo>
                    <a:pt x="11" y="90"/>
                  </a:lnTo>
                  <a:lnTo>
                    <a:pt x="16" y="98"/>
                  </a:lnTo>
                  <a:lnTo>
                    <a:pt x="24" y="103"/>
                  </a:lnTo>
                  <a:lnTo>
                    <a:pt x="30" y="105"/>
                  </a:lnTo>
                  <a:lnTo>
                    <a:pt x="37" y="106"/>
                  </a:lnTo>
                  <a:lnTo>
                    <a:pt x="51" y="103"/>
                  </a:lnTo>
                  <a:lnTo>
                    <a:pt x="62" y="90"/>
                  </a:lnTo>
                  <a:lnTo>
                    <a:pt x="70" y="74"/>
                  </a:lnTo>
                  <a:lnTo>
                    <a:pt x="72" y="53"/>
                  </a:lnTo>
                  <a:lnTo>
                    <a:pt x="70" y="31"/>
                  </a:lnTo>
                  <a:lnTo>
                    <a:pt x="62" y="15"/>
                  </a:lnTo>
                  <a:lnTo>
                    <a:pt x="51" y="4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Freeform 93"/>
            <p:cNvSpPr>
              <a:spLocks/>
            </p:cNvSpPr>
            <p:nvPr/>
          </p:nvSpPr>
          <p:spPr bwMode="auto">
            <a:xfrm>
              <a:off x="1128" y="2100"/>
              <a:ext cx="30" cy="46"/>
            </a:xfrm>
            <a:custGeom>
              <a:avLst/>
              <a:gdLst>
                <a:gd name="T0" fmla="*/ 30 w 60"/>
                <a:gd name="T1" fmla="*/ 0 h 91"/>
                <a:gd name="T2" fmla="*/ 17 w 60"/>
                <a:gd name="T3" fmla="*/ 4 h 91"/>
                <a:gd name="T4" fmla="*/ 8 w 60"/>
                <a:gd name="T5" fmla="*/ 14 h 91"/>
                <a:gd name="T6" fmla="*/ 2 w 60"/>
                <a:gd name="T7" fmla="*/ 27 h 91"/>
                <a:gd name="T8" fmla="*/ 0 w 60"/>
                <a:gd name="T9" fmla="*/ 46 h 91"/>
                <a:gd name="T10" fmla="*/ 2 w 60"/>
                <a:gd name="T11" fmla="*/ 64 h 91"/>
                <a:gd name="T12" fmla="*/ 8 w 60"/>
                <a:gd name="T13" fmla="*/ 77 h 91"/>
                <a:gd name="T14" fmla="*/ 17 w 60"/>
                <a:gd name="T15" fmla="*/ 87 h 91"/>
                <a:gd name="T16" fmla="*/ 30 w 60"/>
                <a:gd name="T17" fmla="*/ 91 h 91"/>
                <a:gd name="T18" fmla="*/ 41 w 60"/>
                <a:gd name="T19" fmla="*/ 87 h 91"/>
                <a:gd name="T20" fmla="*/ 51 w 60"/>
                <a:gd name="T21" fmla="*/ 77 h 91"/>
                <a:gd name="T22" fmla="*/ 57 w 60"/>
                <a:gd name="T23" fmla="*/ 64 h 91"/>
                <a:gd name="T24" fmla="*/ 60 w 60"/>
                <a:gd name="T25" fmla="*/ 46 h 91"/>
                <a:gd name="T26" fmla="*/ 57 w 60"/>
                <a:gd name="T27" fmla="*/ 27 h 91"/>
                <a:gd name="T28" fmla="*/ 51 w 60"/>
                <a:gd name="T29" fmla="*/ 14 h 91"/>
                <a:gd name="T30" fmla="*/ 41 w 60"/>
                <a:gd name="T31" fmla="*/ 4 h 91"/>
                <a:gd name="T32" fmla="*/ 30 w 60"/>
                <a:gd name="T33" fmla="*/ 0 h 91"/>
                <a:gd name="T34" fmla="*/ 30 w 60"/>
                <a:gd name="T3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0" h="91">
                  <a:moveTo>
                    <a:pt x="30" y="0"/>
                  </a:moveTo>
                  <a:lnTo>
                    <a:pt x="17" y="4"/>
                  </a:lnTo>
                  <a:lnTo>
                    <a:pt x="8" y="14"/>
                  </a:lnTo>
                  <a:lnTo>
                    <a:pt x="2" y="27"/>
                  </a:lnTo>
                  <a:lnTo>
                    <a:pt x="0" y="46"/>
                  </a:lnTo>
                  <a:lnTo>
                    <a:pt x="2" y="64"/>
                  </a:lnTo>
                  <a:lnTo>
                    <a:pt x="8" y="77"/>
                  </a:lnTo>
                  <a:lnTo>
                    <a:pt x="17" y="87"/>
                  </a:lnTo>
                  <a:lnTo>
                    <a:pt x="30" y="91"/>
                  </a:lnTo>
                  <a:lnTo>
                    <a:pt x="41" y="87"/>
                  </a:lnTo>
                  <a:lnTo>
                    <a:pt x="51" y="77"/>
                  </a:lnTo>
                  <a:lnTo>
                    <a:pt x="57" y="64"/>
                  </a:lnTo>
                  <a:lnTo>
                    <a:pt x="60" y="46"/>
                  </a:lnTo>
                  <a:lnTo>
                    <a:pt x="57" y="27"/>
                  </a:lnTo>
                  <a:lnTo>
                    <a:pt x="51" y="14"/>
                  </a:lnTo>
                  <a:lnTo>
                    <a:pt x="41" y="4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Freeform 94"/>
            <p:cNvSpPr>
              <a:spLocks/>
            </p:cNvSpPr>
            <p:nvPr/>
          </p:nvSpPr>
          <p:spPr bwMode="auto">
            <a:xfrm>
              <a:off x="1160" y="2112"/>
              <a:ext cx="31" cy="47"/>
            </a:xfrm>
            <a:custGeom>
              <a:avLst/>
              <a:gdLst>
                <a:gd name="T0" fmla="*/ 33 w 63"/>
                <a:gd name="T1" fmla="*/ 0 h 92"/>
                <a:gd name="T2" fmla="*/ 20 w 63"/>
                <a:gd name="T3" fmla="*/ 4 h 92"/>
                <a:gd name="T4" fmla="*/ 9 w 63"/>
                <a:gd name="T5" fmla="*/ 14 h 92"/>
                <a:gd name="T6" fmla="*/ 3 w 63"/>
                <a:gd name="T7" fmla="*/ 29 h 92"/>
                <a:gd name="T8" fmla="*/ 0 w 63"/>
                <a:gd name="T9" fmla="*/ 46 h 92"/>
                <a:gd name="T10" fmla="*/ 3 w 63"/>
                <a:gd name="T11" fmla="*/ 64 h 92"/>
                <a:gd name="T12" fmla="*/ 9 w 63"/>
                <a:gd name="T13" fmla="*/ 79 h 92"/>
                <a:gd name="T14" fmla="*/ 20 w 63"/>
                <a:gd name="T15" fmla="*/ 89 h 92"/>
                <a:gd name="T16" fmla="*/ 33 w 63"/>
                <a:gd name="T17" fmla="*/ 92 h 92"/>
                <a:gd name="T18" fmla="*/ 44 w 63"/>
                <a:gd name="T19" fmla="*/ 89 h 92"/>
                <a:gd name="T20" fmla="*/ 54 w 63"/>
                <a:gd name="T21" fmla="*/ 79 h 92"/>
                <a:gd name="T22" fmla="*/ 60 w 63"/>
                <a:gd name="T23" fmla="*/ 64 h 92"/>
                <a:gd name="T24" fmla="*/ 63 w 63"/>
                <a:gd name="T25" fmla="*/ 46 h 92"/>
                <a:gd name="T26" fmla="*/ 60 w 63"/>
                <a:gd name="T27" fmla="*/ 29 h 92"/>
                <a:gd name="T28" fmla="*/ 54 w 63"/>
                <a:gd name="T29" fmla="*/ 14 h 92"/>
                <a:gd name="T30" fmla="*/ 44 w 63"/>
                <a:gd name="T31" fmla="*/ 4 h 92"/>
                <a:gd name="T32" fmla="*/ 33 w 63"/>
                <a:gd name="T33" fmla="*/ 0 h 92"/>
                <a:gd name="T34" fmla="*/ 33 w 63"/>
                <a:gd name="T3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3" h="92">
                  <a:moveTo>
                    <a:pt x="33" y="0"/>
                  </a:moveTo>
                  <a:lnTo>
                    <a:pt x="20" y="4"/>
                  </a:lnTo>
                  <a:lnTo>
                    <a:pt x="9" y="14"/>
                  </a:lnTo>
                  <a:lnTo>
                    <a:pt x="3" y="29"/>
                  </a:lnTo>
                  <a:lnTo>
                    <a:pt x="0" y="46"/>
                  </a:lnTo>
                  <a:lnTo>
                    <a:pt x="3" y="64"/>
                  </a:lnTo>
                  <a:lnTo>
                    <a:pt x="9" y="79"/>
                  </a:lnTo>
                  <a:lnTo>
                    <a:pt x="20" y="89"/>
                  </a:lnTo>
                  <a:lnTo>
                    <a:pt x="33" y="92"/>
                  </a:lnTo>
                  <a:lnTo>
                    <a:pt x="44" y="89"/>
                  </a:lnTo>
                  <a:lnTo>
                    <a:pt x="54" y="79"/>
                  </a:lnTo>
                  <a:lnTo>
                    <a:pt x="60" y="64"/>
                  </a:lnTo>
                  <a:lnTo>
                    <a:pt x="63" y="46"/>
                  </a:lnTo>
                  <a:lnTo>
                    <a:pt x="60" y="29"/>
                  </a:lnTo>
                  <a:lnTo>
                    <a:pt x="54" y="14"/>
                  </a:lnTo>
                  <a:lnTo>
                    <a:pt x="44" y="4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95"/>
            <p:cNvSpPr>
              <a:spLocks/>
            </p:cNvSpPr>
            <p:nvPr/>
          </p:nvSpPr>
          <p:spPr bwMode="auto">
            <a:xfrm>
              <a:off x="1189" y="2142"/>
              <a:ext cx="24" cy="36"/>
            </a:xfrm>
            <a:custGeom>
              <a:avLst/>
              <a:gdLst>
                <a:gd name="T0" fmla="*/ 31 w 48"/>
                <a:gd name="T1" fmla="*/ 0 h 72"/>
                <a:gd name="T2" fmla="*/ 21 w 48"/>
                <a:gd name="T3" fmla="*/ 2 h 72"/>
                <a:gd name="T4" fmla="*/ 12 w 48"/>
                <a:gd name="T5" fmla="*/ 8 h 72"/>
                <a:gd name="T6" fmla="*/ 5 w 48"/>
                <a:gd name="T7" fmla="*/ 20 h 72"/>
                <a:gd name="T8" fmla="*/ 1 w 48"/>
                <a:gd name="T9" fmla="*/ 33 h 72"/>
                <a:gd name="T10" fmla="*/ 0 w 48"/>
                <a:gd name="T11" fmla="*/ 48 h 72"/>
                <a:gd name="T12" fmla="*/ 3 w 48"/>
                <a:gd name="T13" fmla="*/ 60 h 72"/>
                <a:gd name="T14" fmla="*/ 10 w 48"/>
                <a:gd name="T15" fmla="*/ 68 h 72"/>
                <a:gd name="T16" fmla="*/ 18 w 48"/>
                <a:gd name="T17" fmla="*/ 72 h 72"/>
                <a:gd name="T18" fmla="*/ 27 w 48"/>
                <a:gd name="T19" fmla="*/ 71 h 72"/>
                <a:gd name="T20" fmla="*/ 36 w 48"/>
                <a:gd name="T21" fmla="*/ 66 h 72"/>
                <a:gd name="T22" fmla="*/ 43 w 48"/>
                <a:gd name="T23" fmla="*/ 56 h 72"/>
                <a:gd name="T24" fmla="*/ 47 w 48"/>
                <a:gd name="T25" fmla="*/ 42 h 72"/>
                <a:gd name="T26" fmla="*/ 48 w 48"/>
                <a:gd name="T27" fmla="*/ 27 h 72"/>
                <a:gd name="T28" fmla="*/ 46 w 48"/>
                <a:gd name="T29" fmla="*/ 15 h 72"/>
                <a:gd name="T30" fmla="*/ 40 w 48"/>
                <a:gd name="T31" fmla="*/ 5 h 72"/>
                <a:gd name="T32" fmla="*/ 31 w 48"/>
                <a:gd name="T3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8" h="72">
                  <a:moveTo>
                    <a:pt x="31" y="0"/>
                  </a:moveTo>
                  <a:lnTo>
                    <a:pt x="21" y="2"/>
                  </a:lnTo>
                  <a:lnTo>
                    <a:pt x="12" y="8"/>
                  </a:lnTo>
                  <a:lnTo>
                    <a:pt x="5" y="20"/>
                  </a:lnTo>
                  <a:lnTo>
                    <a:pt x="1" y="33"/>
                  </a:lnTo>
                  <a:lnTo>
                    <a:pt x="0" y="48"/>
                  </a:lnTo>
                  <a:lnTo>
                    <a:pt x="3" y="60"/>
                  </a:lnTo>
                  <a:lnTo>
                    <a:pt x="10" y="68"/>
                  </a:lnTo>
                  <a:lnTo>
                    <a:pt x="18" y="72"/>
                  </a:lnTo>
                  <a:lnTo>
                    <a:pt x="27" y="71"/>
                  </a:lnTo>
                  <a:lnTo>
                    <a:pt x="36" y="66"/>
                  </a:lnTo>
                  <a:lnTo>
                    <a:pt x="43" y="56"/>
                  </a:lnTo>
                  <a:lnTo>
                    <a:pt x="47" y="42"/>
                  </a:lnTo>
                  <a:lnTo>
                    <a:pt x="48" y="27"/>
                  </a:lnTo>
                  <a:lnTo>
                    <a:pt x="46" y="15"/>
                  </a:lnTo>
                  <a:lnTo>
                    <a:pt x="40" y="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2" name="Text Box 97"/>
          <p:cNvSpPr txBox="1">
            <a:spLocks noChangeArrowheads="1"/>
          </p:cNvSpPr>
          <p:nvPr/>
        </p:nvSpPr>
        <p:spPr bwMode="auto">
          <a:xfrm>
            <a:off x="1981200" y="4648200"/>
            <a:ext cx="1752600" cy="103505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</a:rPr>
              <a:t>Planning and Organizing</a:t>
            </a:r>
          </a:p>
        </p:txBody>
      </p:sp>
      <p:grpSp>
        <p:nvGrpSpPr>
          <p:cNvPr id="33" name="Group 114"/>
          <p:cNvGrpSpPr>
            <a:grpSpLocks/>
          </p:cNvGrpSpPr>
          <p:nvPr/>
        </p:nvGrpSpPr>
        <p:grpSpPr bwMode="auto">
          <a:xfrm rot="2678510">
            <a:off x="3640138" y="3657600"/>
            <a:ext cx="779462" cy="984250"/>
            <a:chOff x="722" y="1872"/>
            <a:chExt cx="491" cy="620"/>
          </a:xfrm>
        </p:grpSpPr>
        <p:sp>
          <p:nvSpPr>
            <p:cNvPr id="34" name="Freeform 115"/>
            <p:cNvSpPr>
              <a:spLocks/>
            </p:cNvSpPr>
            <p:nvPr/>
          </p:nvSpPr>
          <p:spPr bwMode="auto">
            <a:xfrm>
              <a:off x="726" y="1939"/>
              <a:ext cx="160" cy="345"/>
            </a:xfrm>
            <a:custGeom>
              <a:avLst/>
              <a:gdLst>
                <a:gd name="T0" fmla="*/ 190 w 322"/>
                <a:gd name="T1" fmla="*/ 285 h 688"/>
                <a:gd name="T2" fmla="*/ 223 w 322"/>
                <a:gd name="T3" fmla="*/ 258 h 688"/>
                <a:gd name="T4" fmla="*/ 257 w 322"/>
                <a:gd name="T5" fmla="*/ 238 h 688"/>
                <a:gd name="T6" fmla="*/ 288 w 322"/>
                <a:gd name="T7" fmla="*/ 216 h 688"/>
                <a:gd name="T8" fmla="*/ 317 w 322"/>
                <a:gd name="T9" fmla="*/ 170 h 688"/>
                <a:gd name="T10" fmla="*/ 321 w 322"/>
                <a:gd name="T11" fmla="*/ 115 h 688"/>
                <a:gd name="T12" fmla="*/ 308 w 322"/>
                <a:gd name="T13" fmla="*/ 74 h 688"/>
                <a:gd name="T14" fmla="*/ 292 w 322"/>
                <a:gd name="T15" fmla="*/ 50 h 688"/>
                <a:gd name="T16" fmla="*/ 272 w 322"/>
                <a:gd name="T17" fmla="*/ 31 h 688"/>
                <a:gd name="T18" fmla="*/ 248 w 322"/>
                <a:gd name="T19" fmla="*/ 16 h 688"/>
                <a:gd name="T20" fmla="*/ 221 w 322"/>
                <a:gd name="T21" fmla="*/ 6 h 688"/>
                <a:gd name="T22" fmla="*/ 191 w 322"/>
                <a:gd name="T23" fmla="*/ 1 h 688"/>
                <a:gd name="T24" fmla="*/ 159 w 322"/>
                <a:gd name="T25" fmla="*/ 1 h 688"/>
                <a:gd name="T26" fmla="*/ 127 w 322"/>
                <a:gd name="T27" fmla="*/ 7 h 688"/>
                <a:gd name="T28" fmla="*/ 95 w 322"/>
                <a:gd name="T29" fmla="*/ 19 h 688"/>
                <a:gd name="T30" fmla="*/ 66 w 322"/>
                <a:gd name="T31" fmla="*/ 36 h 688"/>
                <a:gd name="T32" fmla="*/ 43 w 322"/>
                <a:gd name="T33" fmla="*/ 57 h 688"/>
                <a:gd name="T34" fmla="*/ 25 w 322"/>
                <a:gd name="T35" fmla="*/ 82 h 688"/>
                <a:gd name="T36" fmla="*/ 8 w 322"/>
                <a:gd name="T37" fmla="*/ 122 h 688"/>
                <a:gd name="T38" fmla="*/ 0 w 322"/>
                <a:gd name="T39" fmla="*/ 183 h 688"/>
                <a:gd name="T40" fmla="*/ 3 w 322"/>
                <a:gd name="T41" fmla="*/ 260 h 688"/>
                <a:gd name="T42" fmla="*/ 16 w 322"/>
                <a:gd name="T43" fmla="*/ 348 h 688"/>
                <a:gd name="T44" fmla="*/ 29 w 322"/>
                <a:gd name="T45" fmla="*/ 455 h 688"/>
                <a:gd name="T46" fmla="*/ 23 w 322"/>
                <a:gd name="T47" fmla="*/ 526 h 688"/>
                <a:gd name="T48" fmla="*/ 29 w 322"/>
                <a:gd name="T49" fmla="*/ 591 h 688"/>
                <a:gd name="T50" fmla="*/ 35 w 322"/>
                <a:gd name="T51" fmla="*/ 616 h 688"/>
                <a:gd name="T52" fmla="*/ 46 w 322"/>
                <a:gd name="T53" fmla="*/ 638 h 688"/>
                <a:gd name="T54" fmla="*/ 60 w 322"/>
                <a:gd name="T55" fmla="*/ 654 h 688"/>
                <a:gd name="T56" fmla="*/ 78 w 322"/>
                <a:gd name="T57" fmla="*/ 669 h 688"/>
                <a:gd name="T58" fmla="*/ 100 w 322"/>
                <a:gd name="T59" fmla="*/ 681 h 688"/>
                <a:gd name="T60" fmla="*/ 124 w 322"/>
                <a:gd name="T61" fmla="*/ 687 h 688"/>
                <a:gd name="T62" fmla="*/ 147 w 322"/>
                <a:gd name="T63" fmla="*/ 688 h 688"/>
                <a:gd name="T64" fmla="*/ 171 w 322"/>
                <a:gd name="T65" fmla="*/ 684 h 688"/>
                <a:gd name="T66" fmla="*/ 192 w 322"/>
                <a:gd name="T67" fmla="*/ 672 h 688"/>
                <a:gd name="T68" fmla="*/ 210 w 322"/>
                <a:gd name="T69" fmla="*/ 653 h 688"/>
                <a:gd name="T70" fmla="*/ 223 w 322"/>
                <a:gd name="T71" fmla="*/ 628 h 688"/>
                <a:gd name="T72" fmla="*/ 233 w 322"/>
                <a:gd name="T73" fmla="*/ 596 h 688"/>
                <a:gd name="T74" fmla="*/ 236 w 322"/>
                <a:gd name="T75" fmla="*/ 558 h 688"/>
                <a:gd name="T76" fmla="*/ 230 w 322"/>
                <a:gd name="T77" fmla="*/ 522 h 688"/>
                <a:gd name="T78" fmla="*/ 218 w 322"/>
                <a:gd name="T79" fmla="*/ 493 h 688"/>
                <a:gd name="T80" fmla="*/ 195 w 322"/>
                <a:gd name="T81" fmla="*/ 443 h 688"/>
                <a:gd name="T82" fmla="*/ 169 w 322"/>
                <a:gd name="T83" fmla="*/ 390 h 688"/>
                <a:gd name="T84" fmla="*/ 157 w 322"/>
                <a:gd name="T85" fmla="*/ 352 h 688"/>
                <a:gd name="T86" fmla="*/ 165 w 322"/>
                <a:gd name="T87" fmla="*/ 320 h 688"/>
                <a:gd name="T88" fmla="*/ 175 w 322"/>
                <a:gd name="T89" fmla="*/ 302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2" h="688">
                  <a:moveTo>
                    <a:pt x="175" y="302"/>
                  </a:moveTo>
                  <a:lnTo>
                    <a:pt x="190" y="285"/>
                  </a:lnTo>
                  <a:lnTo>
                    <a:pt x="206" y="271"/>
                  </a:lnTo>
                  <a:lnTo>
                    <a:pt x="223" y="258"/>
                  </a:lnTo>
                  <a:lnTo>
                    <a:pt x="241" y="248"/>
                  </a:lnTo>
                  <a:lnTo>
                    <a:pt x="257" y="238"/>
                  </a:lnTo>
                  <a:lnTo>
                    <a:pt x="273" y="228"/>
                  </a:lnTo>
                  <a:lnTo>
                    <a:pt x="288" y="216"/>
                  </a:lnTo>
                  <a:lnTo>
                    <a:pt x="301" y="201"/>
                  </a:lnTo>
                  <a:lnTo>
                    <a:pt x="317" y="170"/>
                  </a:lnTo>
                  <a:lnTo>
                    <a:pt x="322" y="141"/>
                  </a:lnTo>
                  <a:lnTo>
                    <a:pt x="321" y="115"/>
                  </a:lnTo>
                  <a:lnTo>
                    <a:pt x="313" y="87"/>
                  </a:lnTo>
                  <a:lnTo>
                    <a:pt x="308" y="74"/>
                  </a:lnTo>
                  <a:lnTo>
                    <a:pt x="301" y="61"/>
                  </a:lnTo>
                  <a:lnTo>
                    <a:pt x="292" y="50"/>
                  </a:lnTo>
                  <a:lnTo>
                    <a:pt x="283" y="40"/>
                  </a:lnTo>
                  <a:lnTo>
                    <a:pt x="272" y="31"/>
                  </a:lnTo>
                  <a:lnTo>
                    <a:pt x="261" y="22"/>
                  </a:lnTo>
                  <a:lnTo>
                    <a:pt x="248" y="16"/>
                  </a:lnTo>
                  <a:lnTo>
                    <a:pt x="235" y="10"/>
                  </a:lnTo>
                  <a:lnTo>
                    <a:pt x="221" y="6"/>
                  </a:lnTo>
                  <a:lnTo>
                    <a:pt x="206" y="2"/>
                  </a:lnTo>
                  <a:lnTo>
                    <a:pt x="191" y="1"/>
                  </a:lnTo>
                  <a:lnTo>
                    <a:pt x="175" y="0"/>
                  </a:lnTo>
                  <a:lnTo>
                    <a:pt x="159" y="1"/>
                  </a:lnTo>
                  <a:lnTo>
                    <a:pt x="144" y="4"/>
                  </a:lnTo>
                  <a:lnTo>
                    <a:pt x="127" y="7"/>
                  </a:lnTo>
                  <a:lnTo>
                    <a:pt x="111" y="12"/>
                  </a:lnTo>
                  <a:lnTo>
                    <a:pt x="95" y="19"/>
                  </a:lnTo>
                  <a:lnTo>
                    <a:pt x="80" y="27"/>
                  </a:lnTo>
                  <a:lnTo>
                    <a:pt x="66" y="36"/>
                  </a:lnTo>
                  <a:lnTo>
                    <a:pt x="54" y="46"/>
                  </a:lnTo>
                  <a:lnTo>
                    <a:pt x="43" y="57"/>
                  </a:lnTo>
                  <a:lnTo>
                    <a:pt x="34" y="70"/>
                  </a:lnTo>
                  <a:lnTo>
                    <a:pt x="25" y="82"/>
                  </a:lnTo>
                  <a:lnTo>
                    <a:pt x="19" y="96"/>
                  </a:lnTo>
                  <a:lnTo>
                    <a:pt x="8" y="122"/>
                  </a:lnTo>
                  <a:lnTo>
                    <a:pt x="3" y="152"/>
                  </a:lnTo>
                  <a:lnTo>
                    <a:pt x="0" y="183"/>
                  </a:lnTo>
                  <a:lnTo>
                    <a:pt x="0" y="215"/>
                  </a:lnTo>
                  <a:lnTo>
                    <a:pt x="3" y="260"/>
                  </a:lnTo>
                  <a:lnTo>
                    <a:pt x="9" y="305"/>
                  </a:lnTo>
                  <a:lnTo>
                    <a:pt x="16" y="348"/>
                  </a:lnTo>
                  <a:lnTo>
                    <a:pt x="23" y="388"/>
                  </a:lnTo>
                  <a:lnTo>
                    <a:pt x="29" y="455"/>
                  </a:lnTo>
                  <a:lnTo>
                    <a:pt x="26" y="492"/>
                  </a:lnTo>
                  <a:lnTo>
                    <a:pt x="23" y="526"/>
                  </a:lnTo>
                  <a:lnTo>
                    <a:pt x="26" y="577"/>
                  </a:lnTo>
                  <a:lnTo>
                    <a:pt x="29" y="591"/>
                  </a:lnTo>
                  <a:lnTo>
                    <a:pt x="31" y="604"/>
                  </a:lnTo>
                  <a:lnTo>
                    <a:pt x="35" y="616"/>
                  </a:lnTo>
                  <a:lnTo>
                    <a:pt x="40" y="627"/>
                  </a:lnTo>
                  <a:lnTo>
                    <a:pt x="46" y="638"/>
                  </a:lnTo>
                  <a:lnTo>
                    <a:pt x="53" y="647"/>
                  </a:lnTo>
                  <a:lnTo>
                    <a:pt x="60" y="654"/>
                  </a:lnTo>
                  <a:lnTo>
                    <a:pt x="68" y="662"/>
                  </a:lnTo>
                  <a:lnTo>
                    <a:pt x="78" y="669"/>
                  </a:lnTo>
                  <a:lnTo>
                    <a:pt x="89" y="676"/>
                  </a:lnTo>
                  <a:lnTo>
                    <a:pt x="100" y="681"/>
                  </a:lnTo>
                  <a:lnTo>
                    <a:pt x="111" y="684"/>
                  </a:lnTo>
                  <a:lnTo>
                    <a:pt x="124" y="687"/>
                  </a:lnTo>
                  <a:lnTo>
                    <a:pt x="135" y="688"/>
                  </a:lnTo>
                  <a:lnTo>
                    <a:pt x="147" y="688"/>
                  </a:lnTo>
                  <a:lnTo>
                    <a:pt x="159" y="687"/>
                  </a:lnTo>
                  <a:lnTo>
                    <a:pt x="171" y="684"/>
                  </a:lnTo>
                  <a:lnTo>
                    <a:pt x="182" y="679"/>
                  </a:lnTo>
                  <a:lnTo>
                    <a:pt x="192" y="672"/>
                  </a:lnTo>
                  <a:lnTo>
                    <a:pt x="202" y="663"/>
                  </a:lnTo>
                  <a:lnTo>
                    <a:pt x="210" y="653"/>
                  </a:lnTo>
                  <a:lnTo>
                    <a:pt x="217" y="642"/>
                  </a:lnTo>
                  <a:lnTo>
                    <a:pt x="223" y="628"/>
                  </a:lnTo>
                  <a:lnTo>
                    <a:pt x="228" y="614"/>
                  </a:lnTo>
                  <a:lnTo>
                    <a:pt x="233" y="596"/>
                  </a:lnTo>
                  <a:lnTo>
                    <a:pt x="236" y="577"/>
                  </a:lnTo>
                  <a:lnTo>
                    <a:pt x="236" y="558"/>
                  </a:lnTo>
                  <a:lnTo>
                    <a:pt x="233" y="538"/>
                  </a:lnTo>
                  <a:lnTo>
                    <a:pt x="230" y="522"/>
                  </a:lnTo>
                  <a:lnTo>
                    <a:pt x="225" y="507"/>
                  </a:lnTo>
                  <a:lnTo>
                    <a:pt x="218" y="493"/>
                  </a:lnTo>
                  <a:lnTo>
                    <a:pt x="212" y="480"/>
                  </a:lnTo>
                  <a:lnTo>
                    <a:pt x="195" y="443"/>
                  </a:lnTo>
                  <a:lnTo>
                    <a:pt x="180" y="413"/>
                  </a:lnTo>
                  <a:lnTo>
                    <a:pt x="169" y="390"/>
                  </a:lnTo>
                  <a:lnTo>
                    <a:pt x="161" y="370"/>
                  </a:lnTo>
                  <a:lnTo>
                    <a:pt x="157" y="352"/>
                  </a:lnTo>
                  <a:lnTo>
                    <a:pt x="159" y="336"/>
                  </a:lnTo>
                  <a:lnTo>
                    <a:pt x="165" y="320"/>
                  </a:lnTo>
                  <a:lnTo>
                    <a:pt x="175" y="302"/>
                  </a:lnTo>
                  <a:lnTo>
                    <a:pt x="175" y="302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 116"/>
            <p:cNvSpPr>
              <a:spLocks/>
            </p:cNvSpPr>
            <p:nvPr/>
          </p:nvSpPr>
          <p:spPr bwMode="auto">
            <a:xfrm>
              <a:off x="848" y="1872"/>
              <a:ext cx="53" cy="78"/>
            </a:xfrm>
            <a:custGeom>
              <a:avLst/>
              <a:gdLst>
                <a:gd name="T0" fmla="*/ 67 w 106"/>
                <a:gd name="T1" fmla="*/ 0 h 156"/>
                <a:gd name="T2" fmla="*/ 76 w 106"/>
                <a:gd name="T3" fmla="*/ 4 h 156"/>
                <a:gd name="T4" fmla="*/ 86 w 106"/>
                <a:gd name="T5" fmla="*/ 11 h 156"/>
                <a:gd name="T6" fmla="*/ 93 w 106"/>
                <a:gd name="T7" fmla="*/ 20 h 156"/>
                <a:gd name="T8" fmla="*/ 100 w 106"/>
                <a:gd name="T9" fmla="*/ 30 h 156"/>
                <a:gd name="T10" fmla="*/ 103 w 106"/>
                <a:gd name="T11" fmla="*/ 42 h 156"/>
                <a:gd name="T12" fmla="*/ 106 w 106"/>
                <a:gd name="T13" fmla="*/ 57 h 156"/>
                <a:gd name="T14" fmla="*/ 106 w 106"/>
                <a:gd name="T15" fmla="*/ 72 h 156"/>
                <a:gd name="T16" fmla="*/ 105 w 106"/>
                <a:gd name="T17" fmla="*/ 89 h 156"/>
                <a:gd name="T18" fmla="*/ 101 w 106"/>
                <a:gd name="T19" fmla="*/ 104 h 156"/>
                <a:gd name="T20" fmla="*/ 95 w 106"/>
                <a:gd name="T21" fmla="*/ 117 h 156"/>
                <a:gd name="T22" fmla="*/ 88 w 106"/>
                <a:gd name="T23" fmla="*/ 130 h 156"/>
                <a:gd name="T24" fmla="*/ 80 w 106"/>
                <a:gd name="T25" fmla="*/ 140 h 156"/>
                <a:gd name="T26" fmla="*/ 70 w 106"/>
                <a:gd name="T27" fmla="*/ 147 h 156"/>
                <a:gd name="T28" fmla="*/ 60 w 106"/>
                <a:gd name="T29" fmla="*/ 154 h 156"/>
                <a:gd name="T30" fmla="*/ 50 w 106"/>
                <a:gd name="T31" fmla="*/ 156 h 156"/>
                <a:gd name="T32" fmla="*/ 39 w 106"/>
                <a:gd name="T33" fmla="*/ 156 h 156"/>
                <a:gd name="T34" fmla="*/ 29 w 106"/>
                <a:gd name="T35" fmla="*/ 152 h 156"/>
                <a:gd name="T36" fmla="*/ 21 w 106"/>
                <a:gd name="T37" fmla="*/ 146 h 156"/>
                <a:gd name="T38" fmla="*/ 14 w 106"/>
                <a:gd name="T39" fmla="*/ 139 h 156"/>
                <a:gd name="T40" fmla="*/ 7 w 106"/>
                <a:gd name="T41" fmla="*/ 127 h 156"/>
                <a:gd name="T42" fmla="*/ 4 w 106"/>
                <a:gd name="T43" fmla="*/ 115 h 156"/>
                <a:gd name="T44" fmla="*/ 1 w 106"/>
                <a:gd name="T45" fmla="*/ 101 h 156"/>
                <a:gd name="T46" fmla="*/ 0 w 106"/>
                <a:gd name="T47" fmla="*/ 87 h 156"/>
                <a:gd name="T48" fmla="*/ 1 w 106"/>
                <a:gd name="T49" fmla="*/ 71 h 156"/>
                <a:gd name="T50" fmla="*/ 6 w 106"/>
                <a:gd name="T51" fmla="*/ 54 h 156"/>
                <a:gd name="T52" fmla="*/ 14 w 106"/>
                <a:gd name="T53" fmla="*/ 37 h 156"/>
                <a:gd name="T54" fmla="*/ 21 w 106"/>
                <a:gd name="T55" fmla="*/ 24 h 156"/>
                <a:gd name="T56" fmla="*/ 30 w 106"/>
                <a:gd name="T57" fmla="*/ 12 h 156"/>
                <a:gd name="T58" fmla="*/ 35 w 106"/>
                <a:gd name="T59" fmla="*/ 10 h 156"/>
                <a:gd name="T60" fmla="*/ 40 w 106"/>
                <a:gd name="T61" fmla="*/ 6 h 156"/>
                <a:gd name="T62" fmla="*/ 43 w 106"/>
                <a:gd name="T63" fmla="*/ 5 h 156"/>
                <a:gd name="T64" fmla="*/ 48 w 106"/>
                <a:gd name="T65" fmla="*/ 2 h 156"/>
                <a:gd name="T66" fmla="*/ 53 w 106"/>
                <a:gd name="T67" fmla="*/ 1 h 156"/>
                <a:gd name="T68" fmla="*/ 58 w 106"/>
                <a:gd name="T69" fmla="*/ 1 h 156"/>
                <a:gd name="T70" fmla="*/ 62 w 106"/>
                <a:gd name="T71" fmla="*/ 0 h 156"/>
                <a:gd name="T72" fmla="*/ 67 w 106"/>
                <a:gd name="T73" fmla="*/ 0 h 156"/>
                <a:gd name="T74" fmla="*/ 67 w 106"/>
                <a:gd name="T7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6" h="156">
                  <a:moveTo>
                    <a:pt x="67" y="0"/>
                  </a:moveTo>
                  <a:lnTo>
                    <a:pt x="76" y="4"/>
                  </a:lnTo>
                  <a:lnTo>
                    <a:pt x="86" y="11"/>
                  </a:lnTo>
                  <a:lnTo>
                    <a:pt x="93" y="20"/>
                  </a:lnTo>
                  <a:lnTo>
                    <a:pt x="100" y="30"/>
                  </a:lnTo>
                  <a:lnTo>
                    <a:pt x="103" y="42"/>
                  </a:lnTo>
                  <a:lnTo>
                    <a:pt x="106" y="57"/>
                  </a:lnTo>
                  <a:lnTo>
                    <a:pt x="106" y="72"/>
                  </a:lnTo>
                  <a:lnTo>
                    <a:pt x="105" y="89"/>
                  </a:lnTo>
                  <a:lnTo>
                    <a:pt x="101" y="104"/>
                  </a:lnTo>
                  <a:lnTo>
                    <a:pt x="95" y="117"/>
                  </a:lnTo>
                  <a:lnTo>
                    <a:pt x="88" y="130"/>
                  </a:lnTo>
                  <a:lnTo>
                    <a:pt x="80" y="140"/>
                  </a:lnTo>
                  <a:lnTo>
                    <a:pt x="70" y="147"/>
                  </a:lnTo>
                  <a:lnTo>
                    <a:pt x="60" y="154"/>
                  </a:lnTo>
                  <a:lnTo>
                    <a:pt x="50" y="156"/>
                  </a:lnTo>
                  <a:lnTo>
                    <a:pt x="39" y="156"/>
                  </a:lnTo>
                  <a:lnTo>
                    <a:pt x="29" y="152"/>
                  </a:lnTo>
                  <a:lnTo>
                    <a:pt x="21" y="146"/>
                  </a:lnTo>
                  <a:lnTo>
                    <a:pt x="14" y="139"/>
                  </a:lnTo>
                  <a:lnTo>
                    <a:pt x="7" y="127"/>
                  </a:lnTo>
                  <a:lnTo>
                    <a:pt x="4" y="115"/>
                  </a:lnTo>
                  <a:lnTo>
                    <a:pt x="1" y="101"/>
                  </a:lnTo>
                  <a:lnTo>
                    <a:pt x="0" y="87"/>
                  </a:lnTo>
                  <a:lnTo>
                    <a:pt x="1" y="71"/>
                  </a:lnTo>
                  <a:lnTo>
                    <a:pt x="6" y="54"/>
                  </a:lnTo>
                  <a:lnTo>
                    <a:pt x="14" y="37"/>
                  </a:lnTo>
                  <a:lnTo>
                    <a:pt x="21" y="24"/>
                  </a:lnTo>
                  <a:lnTo>
                    <a:pt x="30" y="12"/>
                  </a:lnTo>
                  <a:lnTo>
                    <a:pt x="35" y="10"/>
                  </a:lnTo>
                  <a:lnTo>
                    <a:pt x="40" y="6"/>
                  </a:lnTo>
                  <a:lnTo>
                    <a:pt x="43" y="5"/>
                  </a:lnTo>
                  <a:lnTo>
                    <a:pt x="48" y="2"/>
                  </a:lnTo>
                  <a:lnTo>
                    <a:pt x="53" y="1"/>
                  </a:lnTo>
                  <a:lnTo>
                    <a:pt x="58" y="1"/>
                  </a:lnTo>
                  <a:lnTo>
                    <a:pt x="62" y="0"/>
                  </a:lnTo>
                  <a:lnTo>
                    <a:pt x="67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Freeform 117"/>
            <p:cNvSpPr>
              <a:spLocks/>
            </p:cNvSpPr>
            <p:nvPr/>
          </p:nvSpPr>
          <p:spPr bwMode="auto">
            <a:xfrm>
              <a:off x="810" y="1882"/>
              <a:ext cx="36" cy="53"/>
            </a:xfrm>
            <a:custGeom>
              <a:avLst/>
              <a:gdLst>
                <a:gd name="T0" fmla="*/ 34 w 72"/>
                <a:gd name="T1" fmla="*/ 0 h 106"/>
                <a:gd name="T2" fmla="*/ 42 w 72"/>
                <a:gd name="T3" fmla="*/ 1 h 106"/>
                <a:gd name="T4" fmla="*/ 49 w 72"/>
                <a:gd name="T5" fmla="*/ 4 h 106"/>
                <a:gd name="T6" fmla="*/ 56 w 72"/>
                <a:gd name="T7" fmla="*/ 9 h 106"/>
                <a:gd name="T8" fmla="*/ 61 w 72"/>
                <a:gd name="T9" fmla="*/ 15 h 106"/>
                <a:gd name="T10" fmla="*/ 66 w 72"/>
                <a:gd name="T11" fmla="*/ 22 h 106"/>
                <a:gd name="T12" fmla="*/ 69 w 72"/>
                <a:gd name="T13" fmla="*/ 31 h 106"/>
                <a:gd name="T14" fmla="*/ 71 w 72"/>
                <a:gd name="T15" fmla="*/ 41 h 106"/>
                <a:gd name="T16" fmla="*/ 72 w 72"/>
                <a:gd name="T17" fmla="*/ 52 h 106"/>
                <a:gd name="T18" fmla="*/ 71 w 72"/>
                <a:gd name="T19" fmla="*/ 64 h 106"/>
                <a:gd name="T20" fmla="*/ 69 w 72"/>
                <a:gd name="T21" fmla="*/ 74 h 106"/>
                <a:gd name="T22" fmla="*/ 66 w 72"/>
                <a:gd name="T23" fmla="*/ 84 h 106"/>
                <a:gd name="T24" fmla="*/ 61 w 72"/>
                <a:gd name="T25" fmla="*/ 91 h 106"/>
                <a:gd name="T26" fmla="*/ 56 w 72"/>
                <a:gd name="T27" fmla="*/ 97 h 106"/>
                <a:gd name="T28" fmla="*/ 49 w 72"/>
                <a:gd name="T29" fmla="*/ 102 h 106"/>
                <a:gd name="T30" fmla="*/ 42 w 72"/>
                <a:gd name="T31" fmla="*/ 105 h 106"/>
                <a:gd name="T32" fmla="*/ 34 w 72"/>
                <a:gd name="T33" fmla="*/ 106 h 106"/>
                <a:gd name="T34" fmla="*/ 21 w 72"/>
                <a:gd name="T35" fmla="*/ 102 h 106"/>
                <a:gd name="T36" fmla="*/ 10 w 72"/>
                <a:gd name="T37" fmla="*/ 91 h 106"/>
                <a:gd name="T38" fmla="*/ 2 w 72"/>
                <a:gd name="T39" fmla="*/ 74 h 106"/>
                <a:gd name="T40" fmla="*/ 0 w 72"/>
                <a:gd name="T41" fmla="*/ 52 h 106"/>
                <a:gd name="T42" fmla="*/ 2 w 72"/>
                <a:gd name="T43" fmla="*/ 31 h 106"/>
                <a:gd name="T44" fmla="*/ 10 w 72"/>
                <a:gd name="T45" fmla="*/ 15 h 106"/>
                <a:gd name="T46" fmla="*/ 21 w 72"/>
                <a:gd name="T47" fmla="*/ 4 h 106"/>
                <a:gd name="T48" fmla="*/ 34 w 72"/>
                <a:gd name="T49" fmla="*/ 0 h 106"/>
                <a:gd name="T50" fmla="*/ 34 w 72"/>
                <a:gd name="T5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2" h="106">
                  <a:moveTo>
                    <a:pt x="34" y="0"/>
                  </a:moveTo>
                  <a:lnTo>
                    <a:pt x="42" y="1"/>
                  </a:lnTo>
                  <a:lnTo>
                    <a:pt x="49" y="4"/>
                  </a:lnTo>
                  <a:lnTo>
                    <a:pt x="56" y="9"/>
                  </a:lnTo>
                  <a:lnTo>
                    <a:pt x="61" y="15"/>
                  </a:lnTo>
                  <a:lnTo>
                    <a:pt x="66" y="22"/>
                  </a:lnTo>
                  <a:lnTo>
                    <a:pt x="69" y="31"/>
                  </a:lnTo>
                  <a:lnTo>
                    <a:pt x="71" y="41"/>
                  </a:lnTo>
                  <a:lnTo>
                    <a:pt x="72" y="52"/>
                  </a:lnTo>
                  <a:lnTo>
                    <a:pt x="71" y="64"/>
                  </a:lnTo>
                  <a:lnTo>
                    <a:pt x="69" y="74"/>
                  </a:lnTo>
                  <a:lnTo>
                    <a:pt x="66" y="84"/>
                  </a:lnTo>
                  <a:lnTo>
                    <a:pt x="61" y="91"/>
                  </a:lnTo>
                  <a:lnTo>
                    <a:pt x="56" y="97"/>
                  </a:lnTo>
                  <a:lnTo>
                    <a:pt x="49" y="102"/>
                  </a:lnTo>
                  <a:lnTo>
                    <a:pt x="42" y="105"/>
                  </a:lnTo>
                  <a:lnTo>
                    <a:pt x="34" y="106"/>
                  </a:lnTo>
                  <a:lnTo>
                    <a:pt x="21" y="102"/>
                  </a:lnTo>
                  <a:lnTo>
                    <a:pt x="10" y="91"/>
                  </a:lnTo>
                  <a:lnTo>
                    <a:pt x="2" y="74"/>
                  </a:lnTo>
                  <a:lnTo>
                    <a:pt x="0" y="52"/>
                  </a:lnTo>
                  <a:lnTo>
                    <a:pt x="2" y="31"/>
                  </a:lnTo>
                  <a:lnTo>
                    <a:pt x="10" y="15"/>
                  </a:lnTo>
                  <a:lnTo>
                    <a:pt x="21" y="4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Freeform 118"/>
            <p:cNvSpPr>
              <a:spLocks/>
            </p:cNvSpPr>
            <p:nvPr/>
          </p:nvSpPr>
          <p:spPr bwMode="auto">
            <a:xfrm>
              <a:off x="777" y="1891"/>
              <a:ext cx="29" cy="46"/>
            </a:xfrm>
            <a:custGeom>
              <a:avLst/>
              <a:gdLst>
                <a:gd name="T0" fmla="*/ 30 w 59"/>
                <a:gd name="T1" fmla="*/ 0 h 91"/>
                <a:gd name="T2" fmla="*/ 42 w 59"/>
                <a:gd name="T3" fmla="*/ 3 h 91"/>
                <a:gd name="T4" fmla="*/ 50 w 59"/>
                <a:gd name="T5" fmla="*/ 12 h 91"/>
                <a:gd name="T6" fmla="*/ 57 w 59"/>
                <a:gd name="T7" fmla="*/ 27 h 91"/>
                <a:gd name="T8" fmla="*/ 59 w 59"/>
                <a:gd name="T9" fmla="*/ 45 h 91"/>
                <a:gd name="T10" fmla="*/ 57 w 59"/>
                <a:gd name="T11" fmla="*/ 62 h 91"/>
                <a:gd name="T12" fmla="*/ 50 w 59"/>
                <a:gd name="T13" fmla="*/ 77 h 91"/>
                <a:gd name="T14" fmla="*/ 42 w 59"/>
                <a:gd name="T15" fmla="*/ 87 h 91"/>
                <a:gd name="T16" fmla="*/ 30 w 59"/>
                <a:gd name="T17" fmla="*/ 91 h 91"/>
                <a:gd name="T18" fmla="*/ 18 w 59"/>
                <a:gd name="T19" fmla="*/ 87 h 91"/>
                <a:gd name="T20" fmla="*/ 9 w 59"/>
                <a:gd name="T21" fmla="*/ 77 h 91"/>
                <a:gd name="T22" fmla="*/ 3 w 59"/>
                <a:gd name="T23" fmla="*/ 62 h 91"/>
                <a:gd name="T24" fmla="*/ 0 w 59"/>
                <a:gd name="T25" fmla="*/ 45 h 91"/>
                <a:gd name="T26" fmla="*/ 3 w 59"/>
                <a:gd name="T27" fmla="*/ 27 h 91"/>
                <a:gd name="T28" fmla="*/ 9 w 59"/>
                <a:gd name="T29" fmla="*/ 12 h 91"/>
                <a:gd name="T30" fmla="*/ 18 w 59"/>
                <a:gd name="T31" fmla="*/ 3 h 91"/>
                <a:gd name="T32" fmla="*/ 30 w 59"/>
                <a:gd name="T33" fmla="*/ 0 h 91"/>
                <a:gd name="T34" fmla="*/ 30 w 59"/>
                <a:gd name="T3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9" h="91">
                  <a:moveTo>
                    <a:pt x="30" y="0"/>
                  </a:moveTo>
                  <a:lnTo>
                    <a:pt x="42" y="3"/>
                  </a:lnTo>
                  <a:lnTo>
                    <a:pt x="50" y="12"/>
                  </a:lnTo>
                  <a:lnTo>
                    <a:pt x="57" y="27"/>
                  </a:lnTo>
                  <a:lnTo>
                    <a:pt x="59" y="45"/>
                  </a:lnTo>
                  <a:lnTo>
                    <a:pt x="57" y="62"/>
                  </a:lnTo>
                  <a:lnTo>
                    <a:pt x="50" y="77"/>
                  </a:lnTo>
                  <a:lnTo>
                    <a:pt x="42" y="87"/>
                  </a:lnTo>
                  <a:lnTo>
                    <a:pt x="30" y="91"/>
                  </a:lnTo>
                  <a:lnTo>
                    <a:pt x="18" y="87"/>
                  </a:lnTo>
                  <a:lnTo>
                    <a:pt x="9" y="77"/>
                  </a:lnTo>
                  <a:lnTo>
                    <a:pt x="3" y="62"/>
                  </a:lnTo>
                  <a:lnTo>
                    <a:pt x="0" y="45"/>
                  </a:lnTo>
                  <a:lnTo>
                    <a:pt x="3" y="27"/>
                  </a:lnTo>
                  <a:lnTo>
                    <a:pt x="9" y="12"/>
                  </a:lnTo>
                  <a:lnTo>
                    <a:pt x="18" y="3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Freeform 119"/>
            <p:cNvSpPr>
              <a:spLocks/>
            </p:cNvSpPr>
            <p:nvPr/>
          </p:nvSpPr>
          <p:spPr bwMode="auto">
            <a:xfrm>
              <a:off x="744" y="1904"/>
              <a:ext cx="30" cy="46"/>
            </a:xfrm>
            <a:custGeom>
              <a:avLst/>
              <a:gdLst>
                <a:gd name="T0" fmla="*/ 32 w 61"/>
                <a:gd name="T1" fmla="*/ 0 h 92"/>
                <a:gd name="T2" fmla="*/ 43 w 61"/>
                <a:gd name="T3" fmla="*/ 3 h 92"/>
                <a:gd name="T4" fmla="*/ 53 w 61"/>
                <a:gd name="T5" fmla="*/ 13 h 92"/>
                <a:gd name="T6" fmla="*/ 59 w 61"/>
                <a:gd name="T7" fmla="*/ 28 h 92"/>
                <a:gd name="T8" fmla="*/ 61 w 61"/>
                <a:gd name="T9" fmla="*/ 46 h 92"/>
                <a:gd name="T10" fmla="*/ 59 w 61"/>
                <a:gd name="T11" fmla="*/ 63 h 92"/>
                <a:gd name="T12" fmla="*/ 53 w 61"/>
                <a:gd name="T13" fmla="*/ 78 h 92"/>
                <a:gd name="T14" fmla="*/ 43 w 61"/>
                <a:gd name="T15" fmla="*/ 88 h 92"/>
                <a:gd name="T16" fmla="*/ 32 w 61"/>
                <a:gd name="T17" fmla="*/ 92 h 92"/>
                <a:gd name="T18" fmla="*/ 19 w 61"/>
                <a:gd name="T19" fmla="*/ 88 h 92"/>
                <a:gd name="T20" fmla="*/ 9 w 61"/>
                <a:gd name="T21" fmla="*/ 78 h 92"/>
                <a:gd name="T22" fmla="*/ 3 w 61"/>
                <a:gd name="T23" fmla="*/ 63 h 92"/>
                <a:gd name="T24" fmla="*/ 0 w 61"/>
                <a:gd name="T25" fmla="*/ 46 h 92"/>
                <a:gd name="T26" fmla="*/ 3 w 61"/>
                <a:gd name="T27" fmla="*/ 28 h 92"/>
                <a:gd name="T28" fmla="*/ 9 w 61"/>
                <a:gd name="T29" fmla="*/ 13 h 92"/>
                <a:gd name="T30" fmla="*/ 19 w 61"/>
                <a:gd name="T31" fmla="*/ 3 h 92"/>
                <a:gd name="T32" fmla="*/ 32 w 61"/>
                <a:gd name="T33" fmla="*/ 0 h 92"/>
                <a:gd name="T34" fmla="*/ 32 w 61"/>
                <a:gd name="T3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" h="92">
                  <a:moveTo>
                    <a:pt x="32" y="0"/>
                  </a:moveTo>
                  <a:lnTo>
                    <a:pt x="43" y="3"/>
                  </a:lnTo>
                  <a:lnTo>
                    <a:pt x="53" y="13"/>
                  </a:lnTo>
                  <a:lnTo>
                    <a:pt x="59" y="28"/>
                  </a:lnTo>
                  <a:lnTo>
                    <a:pt x="61" y="46"/>
                  </a:lnTo>
                  <a:lnTo>
                    <a:pt x="59" y="63"/>
                  </a:lnTo>
                  <a:lnTo>
                    <a:pt x="53" y="78"/>
                  </a:lnTo>
                  <a:lnTo>
                    <a:pt x="43" y="88"/>
                  </a:lnTo>
                  <a:lnTo>
                    <a:pt x="32" y="92"/>
                  </a:lnTo>
                  <a:lnTo>
                    <a:pt x="19" y="88"/>
                  </a:lnTo>
                  <a:lnTo>
                    <a:pt x="9" y="78"/>
                  </a:lnTo>
                  <a:lnTo>
                    <a:pt x="3" y="63"/>
                  </a:lnTo>
                  <a:lnTo>
                    <a:pt x="0" y="46"/>
                  </a:lnTo>
                  <a:lnTo>
                    <a:pt x="3" y="28"/>
                  </a:lnTo>
                  <a:lnTo>
                    <a:pt x="9" y="13"/>
                  </a:lnTo>
                  <a:lnTo>
                    <a:pt x="19" y="3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Freeform 120"/>
            <p:cNvSpPr>
              <a:spLocks/>
            </p:cNvSpPr>
            <p:nvPr/>
          </p:nvSpPr>
          <p:spPr bwMode="auto">
            <a:xfrm>
              <a:off x="722" y="1933"/>
              <a:ext cx="24" cy="36"/>
            </a:xfrm>
            <a:custGeom>
              <a:avLst/>
              <a:gdLst>
                <a:gd name="T0" fmla="*/ 17 w 47"/>
                <a:gd name="T1" fmla="*/ 0 h 73"/>
                <a:gd name="T2" fmla="*/ 27 w 47"/>
                <a:gd name="T3" fmla="*/ 3 h 73"/>
                <a:gd name="T4" fmla="*/ 36 w 47"/>
                <a:gd name="T5" fmla="*/ 9 h 73"/>
                <a:gd name="T6" fmla="*/ 42 w 47"/>
                <a:gd name="T7" fmla="*/ 20 h 73"/>
                <a:gd name="T8" fmla="*/ 47 w 47"/>
                <a:gd name="T9" fmla="*/ 34 h 73"/>
                <a:gd name="T10" fmla="*/ 47 w 47"/>
                <a:gd name="T11" fmla="*/ 48 h 73"/>
                <a:gd name="T12" fmla="*/ 45 w 47"/>
                <a:gd name="T13" fmla="*/ 60 h 73"/>
                <a:gd name="T14" fmla="*/ 38 w 47"/>
                <a:gd name="T15" fmla="*/ 69 h 73"/>
                <a:gd name="T16" fmla="*/ 30 w 47"/>
                <a:gd name="T17" fmla="*/ 73 h 73"/>
                <a:gd name="T18" fmla="*/ 20 w 47"/>
                <a:gd name="T19" fmla="*/ 72 h 73"/>
                <a:gd name="T20" fmla="*/ 11 w 47"/>
                <a:gd name="T21" fmla="*/ 67 h 73"/>
                <a:gd name="T22" fmla="*/ 5 w 47"/>
                <a:gd name="T23" fmla="*/ 55 h 73"/>
                <a:gd name="T24" fmla="*/ 0 w 47"/>
                <a:gd name="T25" fmla="*/ 42 h 73"/>
                <a:gd name="T26" fmla="*/ 0 w 47"/>
                <a:gd name="T27" fmla="*/ 28 h 73"/>
                <a:gd name="T28" fmla="*/ 2 w 47"/>
                <a:gd name="T29" fmla="*/ 15 h 73"/>
                <a:gd name="T30" fmla="*/ 8 w 47"/>
                <a:gd name="T31" fmla="*/ 5 h 73"/>
                <a:gd name="T32" fmla="*/ 17 w 47"/>
                <a:gd name="T33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73">
                  <a:moveTo>
                    <a:pt x="17" y="0"/>
                  </a:moveTo>
                  <a:lnTo>
                    <a:pt x="27" y="3"/>
                  </a:lnTo>
                  <a:lnTo>
                    <a:pt x="36" y="9"/>
                  </a:lnTo>
                  <a:lnTo>
                    <a:pt x="42" y="20"/>
                  </a:lnTo>
                  <a:lnTo>
                    <a:pt x="47" y="34"/>
                  </a:lnTo>
                  <a:lnTo>
                    <a:pt x="47" y="48"/>
                  </a:lnTo>
                  <a:lnTo>
                    <a:pt x="45" y="60"/>
                  </a:lnTo>
                  <a:lnTo>
                    <a:pt x="38" y="69"/>
                  </a:lnTo>
                  <a:lnTo>
                    <a:pt x="30" y="73"/>
                  </a:lnTo>
                  <a:lnTo>
                    <a:pt x="20" y="72"/>
                  </a:lnTo>
                  <a:lnTo>
                    <a:pt x="11" y="67"/>
                  </a:lnTo>
                  <a:lnTo>
                    <a:pt x="5" y="55"/>
                  </a:lnTo>
                  <a:lnTo>
                    <a:pt x="0" y="42"/>
                  </a:lnTo>
                  <a:lnTo>
                    <a:pt x="0" y="28"/>
                  </a:lnTo>
                  <a:lnTo>
                    <a:pt x="2" y="15"/>
                  </a:lnTo>
                  <a:lnTo>
                    <a:pt x="8" y="5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Freeform 121"/>
            <p:cNvSpPr>
              <a:spLocks/>
            </p:cNvSpPr>
            <p:nvPr/>
          </p:nvSpPr>
          <p:spPr bwMode="auto">
            <a:xfrm>
              <a:off x="1047" y="2148"/>
              <a:ext cx="162" cy="344"/>
            </a:xfrm>
            <a:custGeom>
              <a:avLst/>
              <a:gdLst>
                <a:gd name="T0" fmla="*/ 133 w 323"/>
                <a:gd name="T1" fmla="*/ 284 h 688"/>
                <a:gd name="T2" fmla="*/ 101 w 323"/>
                <a:gd name="T3" fmla="*/ 257 h 688"/>
                <a:gd name="T4" fmla="*/ 66 w 323"/>
                <a:gd name="T5" fmla="*/ 237 h 688"/>
                <a:gd name="T6" fmla="*/ 35 w 323"/>
                <a:gd name="T7" fmla="*/ 214 h 688"/>
                <a:gd name="T8" fmla="*/ 6 w 323"/>
                <a:gd name="T9" fmla="*/ 169 h 688"/>
                <a:gd name="T10" fmla="*/ 1 w 323"/>
                <a:gd name="T11" fmla="*/ 112 h 688"/>
                <a:gd name="T12" fmla="*/ 16 w 323"/>
                <a:gd name="T13" fmla="*/ 72 h 688"/>
                <a:gd name="T14" fmla="*/ 31 w 323"/>
                <a:gd name="T15" fmla="*/ 49 h 688"/>
                <a:gd name="T16" fmla="*/ 51 w 323"/>
                <a:gd name="T17" fmla="*/ 30 h 688"/>
                <a:gd name="T18" fmla="*/ 74 w 323"/>
                <a:gd name="T19" fmla="*/ 15 h 688"/>
                <a:gd name="T20" fmla="*/ 102 w 323"/>
                <a:gd name="T21" fmla="*/ 5 h 688"/>
                <a:gd name="T22" fmla="*/ 132 w 323"/>
                <a:gd name="T23" fmla="*/ 0 h 688"/>
                <a:gd name="T24" fmla="*/ 163 w 323"/>
                <a:gd name="T25" fmla="*/ 1 h 688"/>
                <a:gd name="T26" fmla="*/ 195 w 323"/>
                <a:gd name="T27" fmla="*/ 8 h 688"/>
                <a:gd name="T28" fmla="*/ 229 w 323"/>
                <a:gd name="T29" fmla="*/ 20 h 688"/>
                <a:gd name="T30" fmla="*/ 258 w 323"/>
                <a:gd name="T31" fmla="*/ 38 h 688"/>
                <a:gd name="T32" fmla="*/ 281 w 323"/>
                <a:gd name="T33" fmla="*/ 58 h 688"/>
                <a:gd name="T34" fmla="*/ 299 w 323"/>
                <a:gd name="T35" fmla="*/ 81 h 688"/>
                <a:gd name="T36" fmla="*/ 315 w 323"/>
                <a:gd name="T37" fmla="*/ 121 h 688"/>
                <a:gd name="T38" fmla="*/ 323 w 323"/>
                <a:gd name="T39" fmla="*/ 181 h 688"/>
                <a:gd name="T40" fmla="*/ 320 w 323"/>
                <a:gd name="T41" fmla="*/ 259 h 688"/>
                <a:gd name="T42" fmla="*/ 308 w 323"/>
                <a:gd name="T43" fmla="*/ 347 h 688"/>
                <a:gd name="T44" fmla="*/ 295 w 323"/>
                <a:gd name="T45" fmla="*/ 453 h 688"/>
                <a:gd name="T46" fmla="*/ 301 w 323"/>
                <a:gd name="T47" fmla="*/ 526 h 688"/>
                <a:gd name="T48" fmla="*/ 295 w 323"/>
                <a:gd name="T49" fmla="*/ 591 h 688"/>
                <a:gd name="T50" fmla="*/ 288 w 323"/>
                <a:gd name="T51" fmla="*/ 616 h 688"/>
                <a:gd name="T52" fmla="*/ 276 w 323"/>
                <a:gd name="T53" fmla="*/ 638 h 688"/>
                <a:gd name="T54" fmla="*/ 263 w 323"/>
                <a:gd name="T55" fmla="*/ 656 h 688"/>
                <a:gd name="T56" fmla="*/ 245 w 323"/>
                <a:gd name="T57" fmla="*/ 671 h 688"/>
                <a:gd name="T58" fmla="*/ 223 w 323"/>
                <a:gd name="T59" fmla="*/ 682 h 688"/>
                <a:gd name="T60" fmla="*/ 198 w 323"/>
                <a:gd name="T61" fmla="*/ 687 h 688"/>
                <a:gd name="T62" fmla="*/ 174 w 323"/>
                <a:gd name="T63" fmla="*/ 688 h 688"/>
                <a:gd name="T64" fmla="*/ 150 w 323"/>
                <a:gd name="T65" fmla="*/ 683 h 688"/>
                <a:gd name="T66" fmla="*/ 129 w 323"/>
                <a:gd name="T67" fmla="*/ 672 h 688"/>
                <a:gd name="T68" fmla="*/ 112 w 323"/>
                <a:gd name="T69" fmla="*/ 652 h 688"/>
                <a:gd name="T70" fmla="*/ 99 w 323"/>
                <a:gd name="T71" fmla="*/ 628 h 688"/>
                <a:gd name="T72" fmla="*/ 89 w 323"/>
                <a:gd name="T73" fmla="*/ 596 h 688"/>
                <a:gd name="T74" fmla="*/ 88 w 323"/>
                <a:gd name="T75" fmla="*/ 558 h 688"/>
                <a:gd name="T76" fmla="*/ 94 w 323"/>
                <a:gd name="T77" fmla="*/ 522 h 688"/>
                <a:gd name="T78" fmla="*/ 106 w 323"/>
                <a:gd name="T79" fmla="*/ 492 h 688"/>
                <a:gd name="T80" fmla="*/ 129 w 323"/>
                <a:gd name="T81" fmla="*/ 442 h 688"/>
                <a:gd name="T82" fmla="*/ 154 w 323"/>
                <a:gd name="T83" fmla="*/ 388 h 688"/>
                <a:gd name="T84" fmla="*/ 165 w 323"/>
                <a:gd name="T85" fmla="*/ 351 h 688"/>
                <a:gd name="T86" fmla="*/ 158 w 323"/>
                <a:gd name="T87" fmla="*/ 317 h 688"/>
                <a:gd name="T88" fmla="*/ 148 w 323"/>
                <a:gd name="T89" fmla="*/ 300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3" h="688">
                  <a:moveTo>
                    <a:pt x="148" y="300"/>
                  </a:moveTo>
                  <a:lnTo>
                    <a:pt x="133" y="284"/>
                  </a:lnTo>
                  <a:lnTo>
                    <a:pt x="117" y="270"/>
                  </a:lnTo>
                  <a:lnTo>
                    <a:pt x="101" y="257"/>
                  </a:lnTo>
                  <a:lnTo>
                    <a:pt x="83" y="247"/>
                  </a:lnTo>
                  <a:lnTo>
                    <a:pt x="66" y="237"/>
                  </a:lnTo>
                  <a:lnTo>
                    <a:pt x="49" y="226"/>
                  </a:lnTo>
                  <a:lnTo>
                    <a:pt x="35" y="214"/>
                  </a:lnTo>
                  <a:lnTo>
                    <a:pt x="22" y="199"/>
                  </a:lnTo>
                  <a:lnTo>
                    <a:pt x="6" y="169"/>
                  </a:lnTo>
                  <a:lnTo>
                    <a:pt x="0" y="140"/>
                  </a:lnTo>
                  <a:lnTo>
                    <a:pt x="1" y="112"/>
                  </a:lnTo>
                  <a:lnTo>
                    <a:pt x="10" y="85"/>
                  </a:lnTo>
                  <a:lnTo>
                    <a:pt x="16" y="72"/>
                  </a:lnTo>
                  <a:lnTo>
                    <a:pt x="22" y="60"/>
                  </a:lnTo>
                  <a:lnTo>
                    <a:pt x="31" y="49"/>
                  </a:lnTo>
                  <a:lnTo>
                    <a:pt x="39" y="39"/>
                  </a:lnTo>
                  <a:lnTo>
                    <a:pt x="51" y="30"/>
                  </a:lnTo>
                  <a:lnTo>
                    <a:pt x="62" y="23"/>
                  </a:lnTo>
                  <a:lnTo>
                    <a:pt x="74" y="15"/>
                  </a:lnTo>
                  <a:lnTo>
                    <a:pt x="88" y="10"/>
                  </a:lnTo>
                  <a:lnTo>
                    <a:pt x="102" y="5"/>
                  </a:lnTo>
                  <a:lnTo>
                    <a:pt x="117" y="3"/>
                  </a:lnTo>
                  <a:lnTo>
                    <a:pt x="132" y="0"/>
                  </a:lnTo>
                  <a:lnTo>
                    <a:pt x="148" y="0"/>
                  </a:lnTo>
                  <a:lnTo>
                    <a:pt x="163" y="1"/>
                  </a:lnTo>
                  <a:lnTo>
                    <a:pt x="179" y="4"/>
                  </a:lnTo>
                  <a:lnTo>
                    <a:pt x="195" y="8"/>
                  </a:lnTo>
                  <a:lnTo>
                    <a:pt x="212" y="13"/>
                  </a:lnTo>
                  <a:lnTo>
                    <a:pt x="229" y="20"/>
                  </a:lnTo>
                  <a:lnTo>
                    <a:pt x="244" y="28"/>
                  </a:lnTo>
                  <a:lnTo>
                    <a:pt x="258" y="38"/>
                  </a:lnTo>
                  <a:lnTo>
                    <a:pt x="270" y="48"/>
                  </a:lnTo>
                  <a:lnTo>
                    <a:pt x="281" y="58"/>
                  </a:lnTo>
                  <a:lnTo>
                    <a:pt x="290" y="69"/>
                  </a:lnTo>
                  <a:lnTo>
                    <a:pt x="299" y="81"/>
                  </a:lnTo>
                  <a:lnTo>
                    <a:pt x="305" y="94"/>
                  </a:lnTo>
                  <a:lnTo>
                    <a:pt x="315" y="121"/>
                  </a:lnTo>
                  <a:lnTo>
                    <a:pt x="321" y="151"/>
                  </a:lnTo>
                  <a:lnTo>
                    <a:pt x="323" y="181"/>
                  </a:lnTo>
                  <a:lnTo>
                    <a:pt x="323" y="212"/>
                  </a:lnTo>
                  <a:lnTo>
                    <a:pt x="320" y="259"/>
                  </a:lnTo>
                  <a:lnTo>
                    <a:pt x="315" y="305"/>
                  </a:lnTo>
                  <a:lnTo>
                    <a:pt x="308" y="347"/>
                  </a:lnTo>
                  <a:lnTo>
                    <a:pt x="301" y="387"/>
                  </a:lnTo>
                  <a:lnTo>
                    <a:pt x="295" y="453"/>
                  </a:lnTo>
                  <a:lnTo>
                    <a:pt x="298" y="491"/>
                  </a:lnTo>
                  <a:lnTo>
                    <a:pt x="301" y="526"/>
                  </a:lnTo>
                  <a:lnTo>
                    <a:pt x="298" y="577"/>
                  </a:lnTo>
                  <a:lnTo>
                    <a:pt x="295" y="591"/>
                  </a:lnTo>
                  <a:lnTo>
                    <a:pt x="291" y="605"/>
                  </a:lnTo>
                  <a:lnTo>
                    <a:pt x="288" y="616"/>
                  </a:lnTo>
                  <a:lnTo>
                    <a:pt x="283" y="627"/>
                  </a:lnTo>
                  <a:lnTo>
                    <a:pt x="276" y="638"/>
                  </a:lnTo>
                  <a:lnTo>
                    <a:pt x="270" y="647"/>
                  </a:lnTo>
                  <a:lnTo>
                    <a:pt x="263" y="656"/>
                  </a:lnTo>
                  <a:lnTo>
                    <a:pt x="255" y="663"/>
                  </a:lnTo>
                  <a:lnTo>
                    <a:pt x="245" y="671"/>
                  </a:lnTo>
                  <a:lnTo>
                    <a:pt x="234" y="677"/>
                  </a:lnTo>
                  <a:lnTo>
                    <a:pt x="223" y="682"/>
                  </a:lnTo>
                  <a:lnTo>
                    <a:pt x="210" y="685"/>
                  </a:lnTo>
                  <a:lnTo>
                    <a:pt x="198" y="687"/>
                  </a:lnTo>
                  <a:lnTo>
                    <a:pt x="187" y="688"/>
                  </a:lnTo>
                  <a:lnTo>
                    <a:pt x="174" y="688"/>
                  </a:lnTo>
                  <a:lnTo>
                    <a:pt x="163" y="687"/>
                  </a:lnTo>
                  <a:lnTo>
                    <a:pt x="150" y="683"/>
                  </a:lnTo>
                  <a:lnTo>
                    <a:pt x="139" y="678"/>
                  </a:lnTo>
                  <a:lnTo>
                    <a:pt x="129" y="672"/>
                  </a:lnTo>
                  <a:lnTo>
                    <a:pt x="119" y="663"/>
                  </a:lnTo>
                  <a:lnTo>
                    <a:pt x="112" y="652"/>
                  </a:lnTo>
                  <a:lnTo>
                    <a:pt x="104" y="641"/>
                  </a:lnTo>
                  <a:lnTo>
                    <a:pt x="99" y="628"/>
                  </a:lnTo>
                  <a:lnTo>
                    <a:pt x="94" y="613"/>
                  </a:lnTo>
                  <a:lnTo>
                    <a:pt x="89" y="596"/>
                  </a:lnTo>
                  <a:lnTo>
                    <a:pt x="88" y="577"/>
                  </a:lnTo>
                  <a:lnTo>
                    <a:pt x="88" y="558"/>
                  </a:lnTo>
                  <a:lnTo>
                    <a:pt x="91" y="537"/>
                  </a:lnTo>
                  <a:lnTo>
                    <a:pt x="94" y="522"/>
                  </a:lnTo>
                  <a:lnTo>
                    <a:pt x="99" y="507"/>
                  </a:lnTo>
                  <a:lnTo>
                    <a:pt x="106" y="492"/>
                  </a:lnTo>
                  <a:lnTo>
                    <a:pt x="112" y="478"/>
                  </a:lnTo>
                  <a:lnTo>
                    <a:pt x="129" y="442"/>
                  </a:lnTo>
                  <a:lnTo>
                    <a:pt x="143" y="412"/>
                  </a:lnTo>
                  <a:lnTo>
                    <a:pt x="154" y="388"/>
                  </a:lnTo>
                  <a:lnTo>
                    <a:pt x="162" y="369"/>
                  </a:lnTo>
                  <a:lnTo>
                    <a:pt x="165" y="351"/>
                  </a:lnTo>
                  <a:lnTo>
                    <a:pt x="164" y="335"/>
                  </a:lnTo>
                  <a:lnTo>
                    <a:pt x="158" y="317"/>
                  </a:lnTo>
                  <a:lnTo>
                    <a:pt x="148" y="300"/>
                  </a:lnTo>
                  <a:lnTo>
                    <a:pt x="148" y="30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Freeform 122"/>
            <p:cNvSpPr>
              <a:spLocks/>
            </p:cNvSpPr>
            <p:nvPr/>
          </p:nvSpPr>
          <p:spPr bwMode="auto">
            <a:xfrm>
              <a:off x="1033" y="2081"/>
              <a:ext cx="52" cy="78"/>
            </a:xfrm>
            <a:custGeom>
              <a:avLst/>
              <a:gdLst>
                <a:gd name="T0" fmla="*/ 40 w 105"/>
                <a:gd name="T1" fmla="*/ 0 h 156"/>
                <a:gd name="T2" fmla="*/ 29 w 105"/>
                <a:gd name="T3" fmla="*/ 4 h 156"/>
                <a:gd name="T4" fmla="*/ 20 w 105"/>
                <a:gd name="T5" fmla="*/ 10 h 156"/>
                <a:gd name="T6" fmla="*/ 12 w 105"/>
                <a:gd name="T7" fmla="*/ 19 h 156"/>
                <a:gd name="T8" fmla="*/ 6 w 105"/>
                <a:gd name="T9" fmla="*/ 30 h 156"/>
                <a:gd name="T10" fmla="*/ 1 w 105"/>
                <a:gd name="T11" fmla="*/ 43 h 156"/>
                <a:gd name="T12" fmla="*/ 0 w 105"/>
                <a:gd name="T13" fmla="*/ 58 h 156"/>
                <a:gd name="T14" fmla="*/ 0 w 105"/>
                <a:gd name="T15" fmla="*/ 73 h 156"/>
                <a:gd name="T16" fmla="*/ 1 w 105"/>
                <a:gd name="T17" fmla="*/ 89 h 156"/>
                <a:gd name="T18" fmla="*/ 5 w 105"/>
                <a:gd name="T19" fmla="*/ 104 h 156"/>
                <a:gd name="T20" fmla="*/ 11 w 105"/>
                <a:gd name="T21" fmla="*/ 118 h 156"/>
                <a:gd name="T22" fmla="*/ 17 w 105"/>
                <a:gd name="T23" fmla="*/ 130 h 156"/>
                <a:gd name="T24" fmla="*/ 26 w 105"/>
                <a:gd name="T25" fmla="*/ 140 h 156"/>
                <a:gd name="T26" fmla="*/ 35 w 105"/>
                <a:gd name="T27" fmla="*/ 149 h 156"/>
                <a:gd name="T28" fmla="*/ 45 w 105"/>
                <a:gd name="T29" fmla="*/ 154 h 156"/>
                <a:gd name="T30" fmla="*/ 56 w 105"/>
                <a:gd name="T31" fmla="*/ 156 h 156"/>
                <a:gd name="T32" fmla="*/ 66 w 105"/>
                <a:gd name="T33" fmla="*/ 156 h 156"/>
                <a:gd name="T34" fmla="*/ 76 w 105"/>
                <a:gd name="T35" fmla="*/ 154 h 156"/>
                <a:gd name="T36" fmla="*/ 85 w 105"/>
                <a:gd name="T37" fmla="*/ 148 h 156"/>
                <a:gd name="T38" fmla="*/ 92 w 105"/>
                <a:gd name="T39" fmla="*/ 139 h 156"/>
                <a:gd name="T40" fmla="*/ 98 w 105"/>
                <a:gd name="T41" fmla="*/ 129 h 156"/>
                <a:gd name="T42" fmla="*/ 102 w 105"/>
                <a:gd name="T43" fmla="*/ 116 h 156"/>
                <a:gd name="T44" fmla="*/ 105 w 105"/>
                <a:gd name="T45" fmla="*/ 103 h 156"/>
                <a:gd name="T46" fmla="*/ 105 w 105"/>
                <a:gd name="T47" fmla="*/ 88 h 156"/>
                <a:gd name="T48" fmla="*/ 103 w 105"/>
                <a:gd name="T49" fmla="*/ 71 h 156"/>
                <a:gd name="T50" fmla="*/ 100 w 105"/>
                <a:gd name="T51" fmla="*/ 54 h 156"/>
                <a:gd name="T52" fmla="*/ 93 w 105"/>
                <a:gd name="T53" fmla="*/ 38 h 156"/>
                <a:gd name="T54" fmla="*/ 85 w 105"/>
                <a:gd name="T55" fmla="*/ 24 h 156"/>
                <a:gd name="T56" fmla="*/ 73 w 105"/>
                <a:gd name="T57" fmla="*/ 13 h 156"/>
                <a:gd name="T58" fmla="*/ 66 w 105"/>
                <a:gd name="T59" fmla="*/ 6 h 156"/>
                <a:gd name="T60" fmla="*/ 59 w 105"/>
                <a:gd name="T61" fmla="*/ 3 h 156"/>
                <a:gd name="T62" fmla="*/ 49 w 105"/>
                <a:gd name="T63" fmla="*/ 1 h 156"/>
                <a:gd name="T64" fmla="*/ 40 w 105"/>
                <a:gd name="T65" fmla="*/ 0 h 156"/>
                <a:gd name="T66" fmla="*/ 40 w 105"/>
                <a:gd name="T6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5" h="156">
                  <a:moveTo>
                    <a:pt x="40" y="0"/>
                  </a:moveTo>
                  <a:lnTo>
                    <a:pt x="29" y="4"/>
                  </a:lnTo>
                  <a:lnTo>
                    <a:pt x="20" y="10"/>
                  </a:lnTo>
                  <a:lnTo>
                    <a:pt x="12" y="19"/>
                  </a:lnTo>
                  <a:lnTo>
                    <a:pt x="6" y="30"/>
                  </a:lnTo>
                  <a:lnTo>
                    <a:pt x="1" y="43"/>
                  </a:lnTo>
                  <a:lnTo>
                    <a:pt x="0" y="58"/>
                  </a:lnTo>
                  <a:lnTo>
                    <a:pt x="0" y="73"/>
                  </a:lnTo>
                  <a:lnTo>
                    <a:pt x="1" y="89"/>
                  </a:lnTo>
                  <a:lnTo>
                    <a:pt x="5" y="104"/>
                  </a:lnTo>
                  <a:lnTo>
                    <a:pt x="11" y="118"/>
                  </a:lnTo>
                  <a:lnTo>
                    <a:pt x="17" y="130"/>
                  </a:lnTo>
                  <a:lnTo>
                    <a:pt x="26" y="140"/>
                  </a:lnTo>
                  <a:lnTo>
                    <a:pt x="35" y="149"/>
                  </a:lnTo>
                  <a:lnTo>
                    <a:pt x="45" y="154"/>
                  </a:lnTo>
                  <a:lnTo>
                    <a:pt x="56" y="156"/>
                  </a:lnTo>
                  <a:lnTo>
                    <a:pt x="66" y="156"/>
                  </a:lnTo>
                  <a:lnTo>
                    <a:pt x="76" y="154"/>
                  </a:lnTo>
                  <a:lnTo>
                    <a:pt x="85" y="148"/>
                  </a:lnTo>
                  <a:lnTo>
                    <a:pt x="92" y="139"/>
                  </a:lnTo>
                  <a:lnTo>
                    <a:pt x="98" y="129"/>
                  </a:lnTo>
                  <a:lnTo>
                    <a:pt x="102" y="116"/>
                  </a:lnTo>
                  <a:lnTo>
                    <a:pt x="105" y="103"/>
                  </a:lnTo>
                  <a:lnTo>
                    <a:pt x="105" y="88"/>
                  </a:lnTo>
                  <a:lnTo>
                    <a:pt x="103" y="71"/>
                  </a:lnTo>
                  <a:lnTo>
                    <a:pt x="100" y="54"/>
                  </a:lnTo>
                  <a:lnTo>
                    <a:pt x="93" y="38"/>
                  </a:lnTo>
                  <a:lnTo>
                    <a:pt x="85" y="24"/>
                  </a:lnTo>
                  <a:lnTo>
                    <a:pt x="73" y="13"/>
                  </a:lnTo>
                  <a:lnTo>
                    <a:pt x="66" y="6"/>
                  </a:lnTo>
                  <a:lnTo>
                    <a:pt x="59" y="3"/>
                  </a:lnTo>
                  <a:lnTo>
                    <a:pt x="49" y="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Freeform 123"/>
            <p:cNvSpPr>
              <a:spLocks/>
            </p:cNvSpPr>
            <p:nvPr/>
          </p:nvSpPr>
          <p:spPr bwMode="auto">
            <a:xfrm>
              <a:off x="1088" y="2091"/>
              <a:ext cx="37" cy="53"/>
            </a:xfrm>
            <a:custGeom>
              <a:avLst/>
              <a:gdLst>
                <a:gd name="T0" fmla="*/ 37 w 72"/>
                <a:gd name="T1" fmla="*/ 0 h 106"/>
                <a:gd name="T2" fmla="*/ 30 w 72"/>
                <a:gd name="T3" fmla="*/ 1 h 106"/>
                <a:gd name="T4" fmla="*/ 24 w 72"/>
                <a:gd name="T5" fmla="*/ 4 h 106"/>
                <a:gd name="T6" fmla="*/ 16 w 72"/>
                <a:gd name="T7" fmla="*/ 9 h 106"/>
                <a:gd name="T8" fmla="*/ 11 w 72"/>
                <a:gd name="T9" fmla="*/ 15 h 106"/>
                <a:gd name="T10" fmla="*/ 6 w 72"/>
                <a:gd name="T11" fmla="*/ 23 h 106"/>
                <a:gd name="T12" fmla="*/ 2 w 72"/>
                <a:gd name="T13" fmla="*/ 31 h 106"/>
                <a:gd name="T14" fmla="*/ 1 w 72"/>
                <a:gd name="T15" fmla="*/ 41 h 106"/>
                <a:gd name="T16" fmla="*/ 0 w 72"/>
                <a:gd name="T17" fmla="*/ 53 h 106"/>
                <a:gd name="T18" fmla="*/ 1 w 72"/>
                <a:gd name="T19" fmla="*/ 64 h 106"/>
                <a:gd name="T20" fmla="*/ 2 w 72"/>
                <a:gd name="T21" fmla="*/ 74 h 106"/>
                <a:gd name="T22" fmla="*/ 6 w 72"/>
                <a:gd name="T23" fmla="*/ 83 h 106"/>
                <a:gd name="T24" fmla="*/ 11 w 72"/>
                <a:gd name="T25" fmla="*/ 90 h 106"/>
                <a:gd name="T26" fmla="*/ 16 w 72"/>
                <a:gd name="T27" fmla="*/ 98 h 106"/>
                <a:gd name="T28" fmla="*/ 24 w 72"/>
                <a:gd name="T29" fmla="*/ 103 h 106"/>
                <a:gd name="T30" fmla="*/ 30 w 72"/>
                <a:gd name="T31" fmla="*/ 105 h 106"/>
                <a:gd name="T32" fmla="*/ 37 w 72"/>
                <a:gd name="T33" fmla="*/ 106 h 106"/>
                <a:gd name="T34" fmla="*/ 51 w 72"/>
                <a:gd name="T35" fmla="*/ 103 h 106"/>
                <a:gd name="T36" fmla="*/ 62 w 72"/>
                <a:gd name="T37" fmla="*/ 90 h 106"/>
                <a:gd name="T38" fmla="*/ 70 w 72"/>
                <a:gd name="T39" fmla="*/ 74 h 106"/>
                <a:gd name="T40" fmla="*/ 72 w 72"/>
                <a:gd name="T41" fmla="*/ 53 h 106"/>
                <a:gd name="T42" fmla="*/ 70 w 72"/>
                <a:gd name="T43" fmla="*/ 31 h 106"/>
                <a:gd name="T44" fmla="*/ 62 w 72"/>
                <a:gd name="T45" fmla="*/ 15 h 106"/>
                <a:gd name="T46" fmla="*/ 51 w 72"/>
                <a:gd name="T47" fmla="*/ 4 h 106"/>
                <a:gd name="T48" fmla="*/ 37 w 72"/>
                <a:gd name="T49" fmla="*/ 0 h 106"/>
                <a:gd name="T50" fmla="*/ 37 w 72"/>
                <a:gd name="T5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2" h="106">
                  <a:moveTo>
                    <a:pt x="37" y="0"/>
                  </a:moveTo>
                  <a:lnTo>
                    <a:pt x="30" y="1"/>
                  </a:lnTo>
                  <a:lnTo>
                    <a:pt x="24" y="4"/>
                  </a:lnTo>
                  <a:lnTo>
                    <a:pt x="16" y="9"/>
                  </a:lnTo>
                  <a:lnTo>
                    <a:pt x="11" y="15"/>
                  </a:lnTo>
                  <a:lnTo>
                    <a:pt x="6" y="23"/>
                  </a:lnTo>
                  <a:lnTo>
                    <a:pt x="2" y="31"/>
                  </a:lnTo>
                  <a:lnTo>
                    <a:pt x="1" y="41"/>
                  </a:lnTo>
                  <a:lnTo>
                    <a:pt x="0" y="53"/>
                  </a:lnTo>
                  <a:lnTo>
                    <a:pt x="1" y="64"/>
                  </a:lnTo>
                  <a:lnTo>
                    <a:pt x="2" y="74"/>
                  </a:lnTo>
                  <a:lnTo>
                    <a:pt x="6" y="83"/>
                  </a:lnTo>
                  <a:lnTo>
                    <a:pt x="11" y="90"/>
                  </a:lnTo>
                  <a:lnTo>
                    <a:pt x="16" y="98"/>
                  </a:lnTo>
                  <a:lnTo>
                    <a:pt x="24" y="103"/>
                  </a:lnTo>
                  <a:lnTo>
                    <a:pt x="30" y="105"/>
                  </a:lnTo>
                  <a:lnTo>
                    <a:pt x="37" y="106"/>
                  </a:lnTo>
                  <a:lnTo>
                    <a:pt x="51" y="103"/>
                  </a:lnTo>
                  <a:lnTo>
                    <a:pt x="62" y="90"/>
                  </a:lnTo>
                  <a:lnTo>
                    <a:pt x="70" y="74"/>
                  </a:lnTo>
                  <a:lnTo>
                    <a:pt x="72" y="53"/>
                  </a:lnTo>
                  <a:lnTo>
                    <a:pt x="70" y="31"/>
                  </a:lnTo>
                  <a:lnTo>
                    <a:pt x="62" y="15"/>
                  </a:lnTo>
                  <a:lnTo>
                    <a:pt x="51" y="4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Freeform 124"/>
            <p:cNvSpPr>
              <a:spLocks/>
            </p:cNvSpPr>
            <p:nvPr/>
          </p:nvSpPr>
          <p:spPr bwMode="auto">
            <a:xfrm>
              <a:off x="1128" y="2100"/>
              <a:ext cx="30" cy="46"/>
            </a:xfrm>
            <a:custGeom>
              <a:avLst/>
              <a:gdLst>
                <a:gd name="T0" fmla="*/ 30 w 60"/>
                <a:gd name="T1" fmla="*/ 0 h 91"/>
                <a:gd name="T2" fmla="*/ 17 w 60"/>
                <a:gd name="T3" fmla="*/ 4 h 91"/>
                <a:gd name="T4" fmla="*/ 8 w 60"/>
                <a:gd name="T5" fmla="*/ 14 h 91"/>
                <a:gd name="T6" fmla="*/ 2 w 60"/>
                <a:gd name="T7" fmla="*/ 27 h 91"/>
                <a:gd name="T8" fmla="*/ 0 w 60"/>
                <a:gd name="T9" fmla="*/ 46 h 91"/>
                <a:gd name="T10" fmla="*/ 2 w 60"/>
                <a:gd name="T11" fmla="*/ 64 h 91"/>
                <a:gd name="T12" fmla="*/ 8 w 60"/>
                <a:gd name="T13" fmla="*/ 77 h 91"/>
                <a:gd name="T14" fmla="*/ 17 w 60"/>
                <a:gd name="T15" fmla="*/ 87 h 91"/>
                <a:gd name="T16" fmla="*/ 30 w 60"/>
                <a:gd name="T17" fmla="*/ 91 h 91"/>
                <a:gd name="T18" fmla="*/ 41 w 60"/>
                <a:gd name="T19" fmla="*/ 87 h 91"/>
                <a:gd name="T20" fmla="*/ 51 w 60"/>
                <a:gd name="T21" fmla="*/ 77 h 91"/>
                <a:gd name="T22" fmla="*/ 57 w 60"/>
                <a:gd name="T23" fmla="*/ 64 h 91"/>
                <a:gd name="T24" fmla="*/ 60 w 60"/>
                <a:gd name="T25" fmla="*/ 46 h 91"/>
                <a:gd name="T26" fmla="*/ 57 w 60"/>
                <a:gd name="T27" fmla="*/ 27 h 91"/>
                <a:gd name="T28" fmla="*/ 51 w 60"/>
                <a:gd name="T29" fmla="*/ 14 h 91"/>
                <a:gd name="T30" fmla="*/ 41 w 60"/>
                <a:gd name="T31" fmla="*/ 4 h 91"/>
                <a:gd name="T32" fmla="*/ 30 w 60"/>
                <a:gd name="T33" fmla="*/ 0 h 91"/>
                <a:gd name="T34" fmla="*/ 30 w 60"/>
                <a:gd name="T3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0" h="91">
                  <a:moveTo>
                    <a:pt x="30" y="0"/>
                  </a:moveTo>
                  <a:lnTo>
                    <a:pt x="17" y="4"/>
                  </a:lnTo>
                  <a:lnTo>
                    <a:pt x="8" y="14"/>
                  </a:lnTo>
                  <a:lnTo>
                    <a:pt x="2" y="27"/>
                  </a:lnTo>
                  <a:lnTo>
                    <a:pt x="0" y="46"/>
                  </a:lnTo>
                  <a:lnTo>
                    <a:pt x="2" y="64"/>
                  </a:lnTo>
                  <a:lnTo>
                    <a:pt x="8" y="77"/>
                  </a:lnTo>
                  <a:lnTo>
                    <a:pt x="17" y="87"/>
                  </a:lnTo>
                  <a:lnTo>
                    <a:pt x="30" y="91"/>
                  </a:lnTo>
                  <a:lnTo>
                    <a:pt x="41" y="87"/>
                  </a:lnTo>
                  <a:lnTo>
                    <a:pt x="51" y="77"/>
                  </a:lnTo>
                  <a:lnTo>
                    <a:pt x="57" y="64"/>
                  </a:lnTo>
                  <a:lnTo>
                    <a:pt x="60" y="46"/>
                  </a:lnTo>
                  <a:lnTo>
                    <a:pt x="57" y="27"/>
                  </a:lnTo>
                  <a:lnTo>
                    <a:pt x="51" y="14"/>
                  </a:lnTo>
                  <a:lnTo>
                    <a:pt x="41" y="4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Freeform 125"/>
            <p:cNvSpPr>
              <a:spLocks/>
            </p:cNvSpPr>
            <p:nvPr/>
          </p:nvSpPr>
          <p:spPr bwMode="auto">
            <a:xfrm>
              <a:off x="1160" y="2112"/>
              <a:ext cx="31" cy="47"/>
            </a:xfrm>
            <a:custGeom>
              <a:avLst/>
              <a:gdLst>
                <a:gd name="T0" fmla="*/ 33 w 63"/>
                <a:gd name="T1" fmla="*/ 0 h 92"/>
                <a:gd name="T2" fmla="*/ 20 w 63"/>
                <a:gd name="T3" fmla="*/ 4 h 92"/>
                <a:gd name="T4" fmla="*/ 9 w 63"/>
                <a:gd name="T5" fmla="*/ 14 h 92"/>
                <a:gd name="T6" fmla="*/ 3 w 63"/>
                <a:gd name="T7" fmla="*/ 29 h 92"/>
                <a:gd name="T8" fmla="*/ 0 w 63"/>
                <a:gd name="T9" fmla="*/ 46 h 92"/>
                <a:gd name="T10" fmla="*/ 3 w 63"/>
                <a:gd name="T11" fmla="*/ 64 h 92"/>
                <a:gd name="T12" fmla="*/ 9 w 63"/>
                <a:gd name="T13" fmla="*/ 79 h 92"/>
                <a:gd name="T14" fmla="*/ 20 w 63"/>
                <a:gd name="T15" fmla="*/ 89 h 92"/>
                <a:gd name="T16" fmla="*/ 33 w 63"/>
                <a:gd name="T17" fmla="*/ 92 h 92"/>
                <a:gd name="T18" fmla="*/ 44 w 63"/>
                <a:gd name="T19" fmla="*/ 89 h 92"/>
                <a:gd name="T20" fmla="*/ 54 w 63"/>
                <a:gd name="T21" fmla="*/ 79 h 92"/>
                <a:gd name="T22" fmla="*/ 60 w 63"/>
                <a:gd name="T23" fmla="*/ 64 h 92"/>
                <a:gd name="T24" fmla="*/ 63 w 63"/>
                <a:gd name="T25" fmla="*/ 46 h 92"/>
                <a:gd name="T26" fmla="*/ 60 w 63"/>
                <a:gd name="T27" fmla="*/ 29 h 92"/>
                <a:gd name="T28" fmla="*/ 54 w 63"/>
                <a:gd name="T29" fmla="*/ 14 h 92"/>
                <a:gd name="T30" fmla="*/ 44 w 63"/>
                <a:gd name="T31" fmla="*/ 4 h 92"/>
                <a:gd name="T32" fmla="*/ 33 w 63"/>
                <a:gd name="T33" fmla="*/ 0 h 92"/>
                <a:gd name="T34" fmla="*/ 33 w 63"/>
                <a:gd name="T3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3" h="92">
                  <a:moveTo>
                    <a:pt x="33" y="0"/>
                  </a:moveTo>
                  <a:lnTo>
                    <a:pt x="20" y="4"/>
                  </a:lnTo>
                  <a:lnTo>
                    <a:pt x="9" y="14"/>
                  </a:lnTo>
                  <a:lnTo>
                    <a:pt x="3" y="29"/>
                  </a:lnTo>
                  <a:lnTo>
                    <a:pt x="0" y="46"/>
                  </a:lnTo>
                  <a:lnTo>
                    <a:pt x="3" y="64"/>
                  </a:lnTo>
                  <a:lnTo>
                    <a:pt x="9" y="79"/>
                  </a:lnTo>
                  <a:lnTo>
                    <a:pt x="20" y="89"/>
                  </a:lnTo>
                  <a:lnTo>
                    <a:pt x="33" y="92"/>
                  </a:lnTo>
                  <a:lnTo>
                    <a:pt x="44" y="89"/>
                  </a:lnTo>
                  <a:lnTo>
                    <a:pt x="54" y="79"/>
                  </a:lnTo>
                  <a:lnTo>
                    <a:pt x="60" y="64"/>
                  </a:lnTo>
                  <a:lnTo>
                    <a:pt x="63" y="46"/>
                  </a:lnTo>
                  <a:lnTo>
                    <a:pt x="60" y="29"/>
                  </a:lnTo>
                  <a:lnTo>
                    <a:pt x="54" y="14"/>
                  </a:lnTo>
                  <a:lnTo>
                    <a:pt x="44" y="4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Freeform 126"/>
            <p:cNvSpPr>
              <a:spLocks/>
            </p:cNvSpPr>
            <p:nvPr/>
          </p:nvSpPr>
          <p:spPr bwMode="auto">
            <a:xfrm>
              <a:off x="1189" y="2142"/>
              <a:ext cx="24" cy="36"/>
            </a:xfrm>
            <a:custGeom>
              <a:avLst/>
              <a:gdLst>
                <a:gd name="T0" fmla="*/ 31 w 48"/>
                <a:gd name="T1" fmla="*/ 0 h 72"/>
                <a:gd name="T2" fmla="*/ 21 w 48"/>
                <a:gd name="T3" fmla="*/ 2 h 72"/>
                <a:gd name="T4" fmla="*/ 12 w 48"/>
                <a:gd name="T5" fmla="*/ 8 h 72"/>
                <a:gd name="T6" fmla="*/ 5 w 48"/>
                <a:gd name="T7" fmla="*/ 20 h 72"/>
                <a:gd name="T8" fmla="*/ 1 w 48"/>
                <a:gd name="T9" fmla="*/ 33 h 72"/>
                <a:gd name="T10" fmla="*/ 0 w 48"/>
                <a:gd name="T11" fmla="*/ 48 h 72"/>
                <a:gd name="T12" fmla="*/ 3 w 48"/>
                <a:gd name="T13" fmla="*/ 60 h 72"/>
                <a:gd name="T14" fmla="*/ 10 w 48"/>
                <a:gd name="T15" fmla="*/ 68 h 72"/>
                <a:gd name="T16" fmla="*/ 18 w 48"/>
                <a:gd name="T17" fmla="*/ 72 h 72"/>
                <a:gd name="T18" fmla="*/ 27 w 48"/>
                <a:gd name="T19" fmla="*/ 71 h 72"/>
                <a:gd name="T20" fmla="*/ 36 w 48"/>
                <a:gd name="T21" fmla="*/ 66 h 72"/>
                <a:gd name="T22" fmla="*/ 43 w 48"/>
                <a:gd name="T23" fmla="*/ 56 h 72"/>
                <a:gd name="T24" fmla="*/ 47 w 48"/>
                <a:gd name="T25" fmla="*/ 42 h 72"/>
                <a:gd name="T26" fmla="*/ 48 w 48"/>
                <a:gd name="T27" fmla="*/ 27 h 72"/>
                <a:gd name="T28" fmla="*/ 46 w 48"/>
                <a:gd name="T29" fmla="*/ 15 h 72"/>
                <a:gd name="T30" fmla="*/ 40 w 48"/>
                <a:gd name="T31" fmla="*/ 5 h 72"/>
                <a:gd name="T32" fmla="*/ 31 w 48"/>
                <a:gd name="T3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8" h="72">
                  <a:moveTo>
                    <a:pt x="31" y="0"/>
                  </a:moveTo>
                  <a:lnTo>
                    <a:pt x="21" y="2"/>
                  </a:lnTo>
                  <a:lnTo>
                    <a:pt x="12" y="8"/>
                  </a:lnTo>
                  <a:lnTo>
                    <a:pt x="5" y="20"/>
                  </a:lnTo>
                  <a:lnTo>
                    <a:pt x="1" y="33"/>
                  </a:lnTo>
                  <a:lnTo>
                    <a:pt x="0" y="48"/>
                  </a:lnTo>
                  <a:lnTo>
                    <a:pt x="3" y="60"/>
                  </a:lnTo>
                  <a:lnTo>
                    <a:pt x="10" y="68"/>
                  </a:lnTo>
                  <a:lnTo>
                    <a:pt x="18" y="72"/>
                  </a:lnTo>
                  <a:lnTo>
                    <a:pt x="27" y="71"/>
                  </a:lnTo>
                  <a:lnTo>
                    <a:pt x="36" y="66"/>
                  </a:lnTo>
                  <a:lnTo>
                    <a:pt x="43" y="56"/>
                  </a:lnTo>
                  <a:lnTo>
                    <a:pt x="47" y="42"/>
                  </a:lnTo>
                  <a:lnTo>
                    <a:pt x="48" y="27"/>
                  </a:lnTo>
                  <a:lnTo>
                    <a:pt x="46" y="15"/>
                  </a:lnTo>
                  <a:lnTo>
                    <a:pt x="40" y="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6" name="Text Box 98"/>
          <p:cNvSpPr txBox="1">
            <a:spLocks noChangeArrowheads="1"/>
          </p:cNvSpPr>
          <p:nvPr/>
        </p:nvSpPr>
        <p:spPr bwMode="auto">
          <a:xfrm>
            <a:off x="4114800" y="2971800"/>
            <a:ext cx="1752600" cy="42545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A0000"/>
                </a:solidFill>
                <a:effectLst/>
                <a:uLnTx/>
                <a:uFillTx/>
              </a:rPr>
              <a:t>Drafting</a:t>
            </a:r>
          </a:p>
        </p:txBody>
      </p:sp>
      <p:grpSp>
        <p:nvGrpSpPr>
          <p:cNvPr id="47" name="Group 127"/>
          <p:cNvGrpSpPr>
            <a:grpSpLocks/>
          </p:cNvGrpSpPr>
          <p:nvPr/>
        </p:nvGrpSpPr>
        <p:grpSpPr bwMode="auto">
          <a:xfrm rot="2809804">
            <a:off x="6052344" y="2318544"/>
            <a:ext cx="779462" cy="984250"/>
            <a:chOff x="722" y="1872"/>
            <a:chExt cx="491" cy="620"/>
          </a:xfrm>
        </p:grpSpPr>
        <p:sp>
          <p:nvSpPr>
            <p:cNvPr id="48" name="Freeform 128"/>
            <p:cNvSpPr>
              <a:spLocks/>
            </p:cNvSpPr>
            <p:nvPr/>
          </p:nvSpPr>
          <p:spPr bwMode="auto">
            <a:xfrm>
              <a:off x="726" y="1939"/>
              <a:ext cx="160" cy="345"/>
            </a:xfrm>
            <a:custGeom>
              <a:avLst/>
              <a:gdLst>
                <a:gd name="T0" fmla="*/ 190 w 322"/>
                <a:gd name="T1" fmla="*/ 285 h 688"/>
                <a:gd name="T2" fmla="*/ 223 w 322"/>
                <a:gd name="T3" fmla="*/ 258 h 688"/>
                <a:gd name="T4" fmla="*/ 257 w 322"/>
                <a:gd name="T5" fmla="*/ 238 h 688"/>
                <a:gd name="T6" fmla="*/ 288 w 322"/>
                <a:gd name="T7" fmla="*/ 216 h 688"/>
                <a:gd name="T8" fmla="*/ 317 w 322"/>
                <a:gd name="T9" fmla="*/ 170 h 688"/>
                <a:gd name="T10" fmla="*/ 321 w 322"/>
                <a:gd name="T11" fmla="*/ 115 h 688"/>
                <a:gd name="T12" fmla="*/ 308 w 322"/>
                <a:gd name="T13" fmla="*/ 74 h 688"/>
                <a:gd name="T14" fmla="*/ 292 w 322"/>
                <a:gd name="T15" fmla="*/ 50 h 688"/>
                <a:gd name="T16" fmla="*/ 272 w 322"/>
                <a:gd name="T17" fmla="*/ 31 h 688"/>
                <a:gd name="T18" fmla="*/ 248 w 322"/>
                <a:gd name="T19" fmla="*/ 16 h 688"/>
                <a:gd name="T20" fmla="*/ 221 w 322"/>
                <a:gd name="T21" fmla="*/ 6 h 688"/>
                <a:gd name="T22" fmla="*/ 191 w 322"/>
                <a:gd name="T23" fmla="*/ 1 h 688"/>
                <a:gd name="T24" fmla="*/ 159 w 322"/>
                <a:gd name="T25" fmla="*/ 1 h 688"/>
                <a:gd name="T26" fmla="*/ 127 w 322"/>
                <a:gd name="T27" fmla="*/ 7 h 688"/>
                <a:gd name="T28" fmla="*/ 95 w 322"/>
                <a:gd name="T29" fmla="*/ 19 h 688"/>
                <a:gd name="T30" fmla="*/ 66 w 322"/>
                <a:gd name="T31" fmla="*/ 36 h 688"/>
                <a:gd name="T32" fmla="*/ 43 w 322"/>
                <a:gd name="T33" fmla="*/ 57 h 688"/>
                <a:gd name="T34" fmla="*/ 25 w 322"/>
                <a:gd name="T35" fmla="*/ 82 h 688"/>
                <a:gd name="T36" fmla="*/ 8 w 322"/>
                <a:gd name="T37" fmla="*/ 122 h 688"/>
                <a:gd name="T38" fmla="*/ 0 w 322"/>
                <a:gd name="T39" fmla="*/ 183 h 688"/>
                <a:gd name="T40" fmla="*/ 3 w 322"/>
                <a:gd name="T41" fmla="*/ 260 h 688"/>
                <a:gd name="T42" fmla="*/ 16 w 322"/>
                <a:gd name="T43" fmla="*/ 348 h 688"/>
                <a:gd name="T44" fmla="*/ 29 w 322"/>
                <a:gd name="T45" fmla="*/ 455 h 688"/>
                <a:gd name="T46" fmla="*/ 23 w 322"/>
                <a:gd name="T47" fmla="*/ 526 h 688"/>
                <a:gd name="T48" fmla="*/ 29 w 322"/>
                <a:gd name="T49" fmla="*/ 591 h 688"/>
                <a:gd name="T50" fmla="*/ 35 w 322"/>
                <a:gd name="T51" fmla="*/ 616 h 688"/>
                <a:gd name="T52" fmla="*/ 46 w 322"/>
                <a:gd name="T53" fmla="*/ 638 h 688"/>
                <a:gd name="T54" fmla="*/ 60 w 322"/>
                <a:gd name="T55" fmla="*/ 654 h 688"/>
                <a:gd name="T56" fmla="*/ 78 w 322"/>
                <a:gd name="T57" fmla="*/ 669 h 688"/>
                <a:gd name="T58" fmla="*/ 100 w 322"/>
                <a:gd name="T59" fmla="*/ 681 h 688"/>
                <a:gd name="T60" fmla="*/ 124 w 322"/>
                <a:gd name="T61" fmla="*/ 687 h 688"/>
                <a:gd name="T62" fmla="*/ 147 w 322"/>
                <a:gd name="T63" fmla="*/ 688 h 688"/>
                <a:gd name="T64" fmla="*/ 171 w 322"/>
                <a:gd name="T65" fmla="*/ 684 h 688"/>
                <a:gd name="T66" fmla="*/ 192 w 322"/>
                <a:gd name="T67" fmla="*/ 672 h 688"/>
                <a:gd name="T68" fmla="*/ 210 w 322"/>
                <a:gd name="T69" fmla="*/ 653 h 688"/>
                <a:gd name="T70" fmla="*/ 223 w 322"/>
                <a:gd name="T71" fmla="*/ 628 h 688"/>
                <a:gd name="T72" fmla="*/ 233 w 322"/>
                <a:gd name="T73" fmla="*/ 596 h 688"/>
                <a:gd name="T74" fmla="*/ 236 w 322"/>
                <a:gd name="T75" fmla="*/ 558 h 688"/>
                <a:gd name="T76" fmla="*/ 230 w 322"/>
                <a:gd name="T77" fmla="*/ 522 h 688"/>
                <a:gd name="T78" fmla="*/ 218 w 322"/>
                <a:gd name="T79" fmla="*/ 493 h 688"/>
                <a:gd name="T80" fmla="*/ 195 w 322"/>
                <a:gd name="T81" fmla="*/ 443 h 688"/>
                <a:gd name="T82" fmla="*/ 169 w 322"/>
                <a:gd name="T83" fmla="*/ 390 h 688"/>
                <a:gd name="T84" fmla="*/ 157 w 322"/>
                <a:gd name="T85" fmla="*/ 352 h 688"/>
                <a:gd name="T86" fmla="*/ 165 w 322"/>
                <a:gd name="T87" fmla="*/ 320 h 688"/>
                <a:gd name="T88" fmla="*/ 175 w 322"/>
                <a:gd name="T89" fmla="*/ 302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2" h="688">
                  <a:moveTo>
                    <a:pt x="175" y="302"/>
                  </a:moveTo>
                  <a:lnTo>
                    <a:pt x="190" y="285"/>
                  </a:lnTo>
                  <a:lnTo>
                    <a:pt x="206" y="271"/>
                  </a:lnTo>
                  <a:lnTo>
                    <a:pt x="223" y="258"/>
                  </a:lnTo>
                  <a:lnTo>
                    <a:pt x="241" y="248"/>
                  </a:lnTo>
                  <a:lnTo>
                    <a:pt x="257" y="238"/>
                  </a:lnTo>
                  <a:lnTo>
                    <a:pt x="273" y="228"/>
                  </a:lnTo>
                  <a:lnTo>
                    <a:pt x="288" y="216"/>
                  </a:lnTo>
                  <a:lnTo>
                    <a:pt x="301" y="201"/>
                  </a:lnTo>
                  <a:lnTo>
                    <a:pt x="317" y="170"/>
                  </a:lnTo>
                  <a:lnTo>
                    <a:pt x="322" y="141"/>
                  </a:lnTo>
                  <a:lnTo>
                    <a:pt x="321" y="115"/>
                  </a:lnTo>
                  <a:lnTo>
                    <a:pt x="313" y="87"/>
                  </a:lnTo>
                  <a:lnTo>
                    <a:pt x="308" y="74"/>
                  </a:lnTo>
                  <a:lnTo>
                    <a:pt x="301" y="61"/>
                  </a:lnTo>
                  <a:lnTo>
                    <a:pt x="292" y="50"/>
                  </a:lnTo>
                  <a:lnTo>
                    <a:pt x="283" y="40"/>
                  </a:lnTo>
                  <a:lnTo>
                    <a:pt x="272" y="31"/>
                  </a:lnTo>
                  <a:lnTo>
                    <a:pt x="261" y="22"/>
                  </a:lnTo>
                  <a:lnTo>
                    <a:pt x="248" y="16"/>
                  </a:lnTo>
                  <a:lnTo>
                    <a:pt x="235" y="10"/>
                  </a:lnTo>
                  <a:lnTo>
                    <a:pt x="221" y="6"/>
                  </a:lnTo>
                  <a:lnTo>
                    <a:pt x="206" y="2"/>
                  </a:lnTo>
                  <a:lnTo>
                    <a:pt x="191" y="1"/>
                  </a:lnTo>
                  <a:lnTo>
                    <a:pt x="175" y="0"/>
                  </a:lnTo>
                  <a:lnTo>
                    <a:pt x="159" y="1"/>
                  </a:lnTo>
                  <a:lnTo>
                    <a:pt x="144" y="4"/>
                  </a:lnTo>
                  <a:lnTo>
                    <a:pt x="127" y="7"/>
                  </a:lnTo>
                  <a:lnTo>
                    <a:pt x="111" y="12"/>
                  </a:lnTo>
                  <a:lnTo>
                    <a:pt x="95" y="19"/>
                  </a:lnTo>
                  <a:lnTo>
                    <a:pt x="80" y="27"/>
                  </a:lnTo>
                  <a:lnTo>
                    <a:pt x="66" y="36"/>
                  </a:lnTo>
                  <a:lnTo>
                    <a:pt x="54" y="46"/>
                  </a:lnTo>
                  <a:lnTo>
                    <a:pt x="43" y="57"/>
                  </a:lnTo>
                  <a:lnTo>
                    <a:pt x="34" y="70"/>
                  </a:lnTo>
                  <a:lnTo>
                    <a:pt x="25" y="82"/>
                  </a:lnTo>
                  <a:lnTo>
                    <a:pt x="19" y="96"/>
                  </a:lnTo>
                  <a:lnTo>
                    <a:pt x="8" y="122"/>
                  </a:lnTo>
                  <a:lnTo>
                    <a:pt x="3" y="152"/>
                  </a:lnTo>
                  <a:lnTo>
                    <a:pt x="0" y="183"/>
                  </a:lnTo>
                  <a:lnTo>
                    <a:pt x="0" y="215"/>
                  </a:lnTo>
                  <a:lnTo>
                    <a:pt x="3" y="260"/>
                  </a:lnTo>
                  <a:lnTo>
                    <a:pt x="9" y="305"/>
                  </a:lnTo>
                  <a:lnTo>
                    <a:pt x="16" y="348"/>
                  </a:lnTo>
                  <a:lnTo>
                    <a:pt x="23" y="388"/>
                  </a:lnTo>
                  <a:lnTo>
                    <a:pt x="29" y="455"/>
                  </a:lnTo>
                  <a:lnTo>
                    <a:pt x="26" y="492"/>
                  </a:lnTo>
                  <a:lnTo>
                    <a:pt x="23" y="526"/>
                  </a:lnTo>
                  <a:lnTo>
                    <a:pt x="26" y="577"/>
                  </a:lnTo>
                  <a:lnTo>
                    <a:pt x="29" y="591"/>
                  </a:lnTo>
                  <a:lnTo>
                    <a:pt x="31" y="604"/>
                  </a:lnTo>
                  <a:lnTo>
                    <a:pt x="35" y="616"/>
                  </a:lnTo>
                  <a:lnTo>
                    <a:pt x="40" y="627"/>
                  </a:lnTo>
                  <a:lnTo>
                    <a:pt x="46" y="638"/>
                  </a:lnTo>
                  <a:lnTo>
                    <a:pt x="53" y="647"/>
                  </a:lnTo>
                  <a:lnTo>
                    <a:pt x="60" y="654"/>
                  </a:lnTo>
                  <a:lnTo>
                    <a:pt x="68" y="662"/>
                  </a:lnTo>
                  <a:lnTo>
                    <a:pt x="78" y="669"/>
                  </a:lnTo>
                  <a:lnTo>
                    <a:pt x="89" y="676"/>
                  </a:lnTo>
                  <a:lnTo>
                    <a:pt x="100" y="681"/>
                  </a:lnTo>
                  <a:lnTo>
                    <a:pt x="111" y="684"/>
                  </a:lnTo>
                  <a:lnTo>
                    <a:pt x="124" y="687"/>
                  </a:lnTo>
                  <a:lnTo>
                    <a:pt x="135" y="688"/>
                  </a:lnTo>
                  <a:lnTo>
                    <a:pt x="147" y="688"/>
                  </a:lnTo>
                  <a:lnTo>
                    <a:pt x="159" y="687"/>
                  </a:lnTo>
                  <a:lnTo>
                    <a:pt x="171" y="684"/>
                  </a:lnTo>
                  <a:lnTo>
                    <a:pt x="182" y="679"/>
                  </a:lnTo>
                  <a:lnTo>
                    <a:pt x="192" y="672"/>
                  </a:lnTo>
                  <a:lnTo>
                    <a:pt x="202" y="663"/>
                  </a:lnTo>
                  <a:lnTo>
                    <a:pt x="210" y="653"/>
                  </a:lnTo>
                  <a:lnTo>
                    <a:pt x="217" y="642"/>
                  </a:lnTo>
                  <a:lnTo>
                    <a:pt x="223" y="628"/>
                  </a:lnTo>
                  <a:lnTo>
                    <a:pt x="228" y="614"/>
                  </a:lnTo>
                  <a:lnTo>
                    <a:pt x="233" y="596"/>
                  </a:lnTo>
                  <a:lnTo>
                    <a:pt x="236" y="577"/>
                  </a:lnTo>
                  <a:lnTo>
                    <a:pt x="236" y="558"/>
                  </a:lnTo>
                  <a:lnTo>
                    <a:pt x="233" y="538"/>
                  </a:lnTo>
                  <a:lnTo>
                    <a:pt x="230" y="522"/>
                  </a:lnTo>
                  <a:lnTo>
                    <a:pt x="225" y="507"/>
                  </a:lnTo>
                  <a:lnTo>
                    <a:pt x="218" y="493"/>
                  </a:lnTo>
                  <a:lnTo>
                    <a:pt x="212" y="480"/>
                  </a:lnTo>
                  <a:lnTo>
                    <a:pt x="195" y="443"/>
                  </a:lnTo>
                  <a:lnTo>
                    <a:pt x="180" y="413"/>
                  </a:lnTo>
                  <a:lnTo>
                    <a:pt x="169" y="390"/>
                  </a:lnTo>
                  <a:lnTo>
                    <a:pt x="161" y="370"/>
                  </a:lnTo>
                  <a:lnTo>
                    <a:pt x="157" y="352"/>
                  </a:lnTo>
                  <a:lnTo>
                    <a:pt x="159" y="336"/>
                  </a:lnTo>
                  <a:lnTo>
                    <a:pt x="165" y="320"/>
                  </a:lnTo>
                  <a:lnTo>
                    <a:pt x="175" y="302"/>
                  </a:lnTo>
                  <a:lnTo>
                    <a:pt x="175" y="302"/>
                  </a:ln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Freeform 129"/>
            <p:cNvSpPr>
              <a:spLocks/>
            </p:cNvSpPr>
            <p:nvPr/>
          </p:nvSpPr>
          <p:spPr bwMode="auto">
            <a:xfrm>
              <a:off x="848" y="1872"/>
              <a:ext cx="53" cy="78"/>
            </a:xfrm>
            <a:custGeom>
              <a:avLst/>
              <a:gdLst>
                <a:gd name="T0" fmla="*/ 67 w 106"/>
                <a:gd name="T1" fmla="*/ 0 h 156"/>
                <a:gd name="T2" fmla="*/ 76 w 106"/>
                <a:gd name="T3" fmla="*/ 4 h 156"/>
                <a:gd name="T4" fmla="*/ 86 w 106"/>
                <a:gd name="T5" fmla="*/ 11 h 156"/>
                <a:gd name="T6" fmla="*/ 93 w 106"/>
                <a:gd name="T7" fmla="*/ 20 h 156"/>
                <a:gd name="T8" fmla="*/ 100 w 106"/>
                <a:gd name="T9" fmla="*/ 30 h 156"/>
                <a:gd name="T10" fmla="*/ 103 w 106"/>
                <a:gd name="T11" fmla="*/ 42 h 156"/>
                <a:gd name="T12" fmla="*/ 106 w 106"/>
                <a:gd name="T13" fmla="*/ 57 h 156"/>
                <a:gd name="T14" fmla="*/ 106 w 106"/>
                <a:gd name="T15" fmla="*/ 72 h 156"/>
                <a:gd name="T16" fmla="*/ 105 w 106"/>
                <a:gd name="T17" fmla="*/ 89 h 156"/>
                <a:gd name="T18" fmla="*/ 101 w 106"/>
                <a:gd name="T19" fmla="*/ 104 h 156"/>
                <a:gd name="T20" fmla="*/ 95 w 106"/>
                <a:gd name="T21" fmla="*/ 117 h 156"/>
                <a:gd name="T22" fmla="*/ 88 w 106"/>
                <a:gd name="T23" fmla="*/ 130 h 156"/>
                <a:gd name="T24" fmla="*/ 80 w 106"/>
                <a:gd name="T25" fmla="*/ 140 h 156"/>
                <a:gd name="T26" fmla="*/ 70 w 106"/>
                <a:gd name="T27" fmla="*/ 147 h 156"/>
                <a:gd name="T28" fmla="*/ 60 w 106"/>
                <a:gd name="T29" fmla="*/ 154 h 156"/>
                <a:gd name="T30" fmla="*/ 50 w 106"/>
                <a:gd name="T31" fmla="*/ 156 h 156"/>
                <a:gd name="T32" fmla="*/ 39 w 106"/>
                <a:gd name="T33" fmla="*/ 156 h 156"/>
                <a:gd name="T34" fmla="*/ 29 w 106"/>
                <a:gd name="T35" fmla="*/ 152 h 156"/>
                <a:gd name="T36" fmla="*/ 21 w 106"/>
                <a:gd name="T37" fmla="*/ 146 h 156"/>
                <a:gd name="T38" fmla="*/ 14 w 106"/>
                <a:gd name="T39" fmla="*/ 139 h 156"/>
                <a:gd name="T40" fmla="*/ 7 w 106"/>
                <a:gd name="T41" fmla="*/ 127 h 156"/>
                <a:gd name="T42" fmla="*/ 4 w 106"/>
                <a:gd name="T43" fmla="*/ 115 h 156"/>
                <a:gd name="T44" fmla="*/ 1 w 106"/>
                <a:gd name="T45" fmla="*/ 101 h 156"/>
                <a:gd name="T46" fmla="*/ 0 w 106"/>
                <a:gd name="T47" fmla="*/ 87 h 156"/>
                <a:gd name="T48" fmla="*/ 1 w 106"/>
                <a:gd name="T49" fmla="*/ 71 h 156"/>
                <a:gd name="T50" fmla="*/ 6 w 106"/>
                <a:gd name="T51" fmla="*/ 54 h 156"/>
                <a:gd name="T52" fmla="*/ 14 w 106"/>
                <a:gd name="T53" fmla="*/ 37 h 156"/>
                <a:gd name="T54" fmla="*/ 21 w 106"/>
                <a:gd name="T55" fmla="*/ 24 h 156"/>
                <a:gd name="T56" fmla="*/ 30 w 106"/>
                <a:gd name="T57" fmla="*/ 12 h 156"/>
                <a:gd name="T58" fmla="*/ 35 w 106"/>
                <a:gd name="T59" fmla="*/ 10 h 156"/>
                <a:gd name="T60" fmla="*/ 40 w 106"/>
                <a:gd name="T61" fmla="*/ 6 h 156"/>
                <a:gd name="T62" fmla="*/ 43 w 106"/>
                <a:gd name="T63" fmla="*/ 5 h 156"/>
                <a:gd name="T64" fmla="*/ 48 w 106"/>
                <a:gd name="T65" fmla="*/ 2 h 156"/>
                <a:gd name="T66" fmla="*/ 53 w 106"/>
                <a:gd name="T67" fmla="*/ 1 h 156"/>
                <a:gd name="T68" fmla="*/ 58 w 106"/>
                <a:gd name="T69" fmla="*/ 1 h 156"/>
                <a:gd name="T70" fmla="*/ 62 w 106"/>
                <a:gd name="T71" fmla="*/ 0 h 156"/>
                <a:gd name="T72" fmla="*/ 67 w 106"/>
                <a:gd name="T73" fmla="*/ 0 h 156"/>
                <a:gd name="T74" fmla="*/ 67 w 106"/>
                <a:gd name="T7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6" h="156">
                  <a:moveTo>
                    <a:pt x="67" y="0"/>
                  </a:moveTo>
                  <a:lnTo>
                    <a:pt x="76" y="4"/>
                  </a:lnTo>
                  <a:lnTo>
                    <a:pt x="86" y="11"/>
                  </a:lnTo>
                  <a:lnTo>
                    <a:pt x="93" y="20"/>
                  </a:lnTo>
                  <a:lnTo>
                    <a:pt x="100" y="30"/>
                  </a:lnTo>
                  <a:lnTo>
                    <a:pt x="103" y="42"/>
                  </a:lnTo>
                  <a:lnTo>
                    <a:pt x="106" y="57"/>
                  </a:lnTo>
                  <a:lnTo>
                    <a:pt x="106" y="72"/>
                  </a:lnTo>
                  <a:lnTo>
                    <a:pt x="105" y="89"/>
                  </a:lnTo>
                  <a:lnTo>
                    <a:pt x="101" y="104"/>
                  </a:lnTo>
                  <a:lnTo>
                    <a:pt x="95" y="117"/>
                  </a:lnTo>
                  <a:lnTo>
                    <a:pt x="88" y="130"/>
                  </a:lnTo>
                  <a:lnTo>
                    <a:pt x="80" y="140"/>
                  </a:lnTo>
                  <a:lnTo>
                    <a:pt x="70" y="147"/>
                  </a:lnTo>
                  <a:lnTo>
                    <a:pt x="60" y="154"/>
                  </a:lnTo>
                  <a:lnTo>
                    <a:pt x="50" y="156"/>
                  </a:lnTo>
                  <a:lnTo>
                    <a:pt x="39" y="156"/>
                  </a:lnTo>
                  <a:lnTo>
                    <a:pt x="29" y="152"/>
                  </a:lnTo>
                  <a:lnTo>
                    <a:pt x="21" y="146"/>
                  </a:lnTo>
                  <a:lnTo>
                    <a:pt x="14" y="139"/>
                  </a:lnTo>
                  <a:lnTo>
                    <a:pt x="7" y="127"/>
                  </a:lnTo>
                  <a:lnTo>
                    <a:pt x="4" y="115"/>
                  </a:lnTo>
                  <a:lnTo>
                    <a:pt x="1" y="101"/>
                  </a:lnTo>
                  <a:lnTo>
                    <a:pt x="0" y="87"/>
                  </a:lnTo>
                  <a:lnTo>
                    <a:pt x="1" y="71"/>
                  </a:lnTo>
                  <a:lnTo>
                    <a:pt x="6" y="54"/>
                  </a:lnTo>
                  <a:lnTo>
                    <a:pt x="14" y="37"/>
                  </a:lnTo>
                  <a:lnTo>
                    <a:pt x="21" y="24"/>
                  </a:lnTo>
                  <a:lnTo>
                    <a:pt x="30" y="12"/>
                  </a:lnTo>
                  <a:lnTo>
                    <a:pt x="35" y="10"/>
                  </a:lnTo>
                  <a:lnTo>
                    <a:pt x="40" y="6"/>
                  </a:lnTo>
                  <a:lnTo>
                    <a:pt x="43" y="5"/>
                  </a:lnTo>
                  <a:lnTo>
                    <a:pt x="48" y="2"/>
                  </a:lnTo>
                  <a:lnTo>
                    <a:pt x="53" y="1"/>
                  </a:lnTo>
                  <a:lnTo>
                    <a:pt x="58" y="1"/>
                  </a:lnTo>
                  <a:lnTo>
                    <a:pt x="62" y="0"/>
                  </a:lnTo>
                  <a:lnTo>
                    <a:pt x="67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Freeform 130"/>
            <p:cNvSpPr>
              <a:spLocks/>
            </p:cNvSpPr>
            <p:nvPr/>
          </p:nvSpPr>
          <p:spPr bwMode="auto">
            <a:xfrm>
              <a:off x="810" y="1882"/>
              <a:ext cx="36" cy="53"/>
            </a:xfrm>
            <a:custGeom>
              <a:avLst/>
              <a:gdLst>
                <a:gd name="T0" fmla="*/ 34 w 72"/>
                <a:gd name="T1" fmla="*/ 0 h 106"/>
                <a:gd name="T2" fmla="*/ 42 w 72"/>
                <a:gd name="T3" fmla="*/ 1 h 106"/>
                <a:gd name="T4" fmla="*/ 49 w 72"/>
                <a:gd name="T5" fmla="*/ 4 h 106"/>
                <a:gd name="T6" fmla="*/ 56 w 72"/>
                <a:gd name="T7" fmla="*/ 9 h 106"/>
                <a:gd name="T8" fmla="*/ 61 w 72"/>
                <a:gd name="T9" fmla="*/ 15 h 106"/>
                <a:gd name="T10" fmla="*/ 66 w 72"/>
                <a:gd name="T11" fmla="*/ 22 h 106"/>
                <a:gd name="T12" fmla="*/ 69 w 72"/>
                <a:gd name="T13" fmla="*/ 31 h 106"/>
                <a:gd name="T14" fmla="*/ 71 w 72"/>
                <a:gd name="T15" fmla="*/ 41 h 106"/>
                <a:gd name="T16" fmla="*/ 72 w 72"/>
                <a:gd name="T17" fmla="*/ 52 h 106"/>
                <a:gd name="T18" fmla="*/ 71 w 72"/>
                <a:gd name="T19" fmla="*/ 64 h 106"/>
                <a:gd name="T20" fmla="*/ 69 w 72"/>
                <a:gd name="T21" fmla="*/ 74 h 106"/>
                <a:gd name="T22" fmla="*/ 66 w 72"/>
                <a:gd name="T23" fmla="*/ 84 h 106"/>
                <a:gd name="T24" fmla="*/ 61 w 72"/>
                <a:gd name="T25" fmla="*/ 91 h 106"/>
                <a:gd name="T26" fmla="*/ 56 w 72"/>
                <a:gd name="T27" fmla="*/ 97 h 106"/>
                <a:gd name="T28" fmla="*/ 49 w 72"/>
                <a:gd name="T29" fmla="*/ 102 h 106"/>
                <a:gd name="T30" fmla="*/ 42 w 72"/>
                <a:gd name="T31" fmla="*/ 105 h 106"/>
                <a:gd name="T32" fmla="*/ 34 w 72"/>
                <a:gd name="T33" fmla="*/ 106 h 106"/>
                <a:gd name="T34" fmla="*/ 21 w 72"/>
                <a:gd name="T35" fmla="*/ 102 h 106"/>
                <a:gd name="T36" fmla="*/ 10 w 72"/>
                <a:gd name="T37" fmla="*/ 91 h 106"/>
                <a:gd name="T38" fmla="*/ 2 w 72"/>
                <a:gd name="T39" fmla="*/ 74 h 106"/>
                <a:gd name="T40" fmla="*/ 0 w 72"/>
                <a:gd name="T41" fmla="*/ 52 h 106"/>
                <a:gd name="T42" fmla="*/ 2 w 72"/>
                <a:gd name="T43" fmla="*/ 31 h 106"/>
                <a:gd name="T44" fmla="*/ 10 w 72"/>
                <a:gd name="T45" fmla="*/ 15 h 106"/>
                <a:gd name="T46" fmla="*/ 21 w 72"/>
                <a:gd name="T47" fmla="*/ 4 h 106"/>
                <a:gd name="T48" fmla="*/ 34 w 72"/>
                <a:gd name="T49" fmla="*/ 0 h 106"/>
                <a:gd name="T50" fmla="*/ 34 w 72"/>
                <a:gd name="T5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2" h="106">
                  <a:moveTo>
                    <a:pt x="34" y="0"/>
                  </a:moveTo>
                  <a:lnTo>
                    <a:pt x="42" y="1"/>
                  </a:lnTo>
                  <a:lnTo>
                    <a:pt x="49" y="4"/>
                  </a:lnTo>
                  <a:lnTo>
                    <a:pt x="56" y="9"/>
                  </a:lnTo>
                  <a:lnTo>
                    <a:pt x="61" y="15"/>
                  </a:lnTo>
                  <a:lnTo>
                    <a:pt x="66" y="22"/>
                  </a:lnTo>
                  <a:lnTo>
                    <a:pt x="69" y="31"/>
                  </a:lnTo>
                  <a:lnTo>
                    <a:pt x="71" y="41"/>
                  </a:lnTo>
                  <a:lnTo>
                    <a:pt x="72" y="52"/>
                  </a:lnTo>
                  <a:lnTo>
                    <a:pt x="71" y="64"/>
                  </a:lnTo>
                  <a:lnTo>
                    <a:pt x="69" y="74"/>
                  </a:lnTo>
                  <a:lnTo>
                    <a:pt x="66" y="84"/>
                  </a:lnTo>
                  <a:lnTo>
                    <a:pt x="61" y="91"/>
                  </a:lnTo>
                  <a:lnTo>
                    <a:pt x="56" y="97"/>
                  </a:lnTo>
                  <a:lnTo>
                    <a:pt x="49" y="102"/>
                  </a:lnTo>
                  <a:lnTo>
                    <a:pt x="42" y="105"/>
                  </a:lnTo>
                  <a:lnTo>
                    <a:pt x="34" y="106"/>
                  </a:lnTo>
                  <a:lnTo>
                    <a:pt x="21" y="102"/>
                  </a:lnTo>
                  <a:lnTo>
                    <a:pt x="10" y="91"/>
                  </a:lnTo>
                  <a:lnTo>
                    <a:pt x="2" y="74"/>
                  </a:lnTo>
                  <a:lnTo>
                    <a:pt x="0" y="52"/>
                  </a:lnTo>
                  <a:lnTo>
                    <a:pt x="2" y="31"/>
                  </a:lnTo>
                  <a:lnTo>
                    <a:pt x="10" y="15"/>
                  </a:lnTo>
                  <a:lnTo>
                    <a:pt x="21" y="4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Freeform 131"/>
            <p:cNvSpPr>
              <a:spLocks/>
            </p:cNvSpPr>
            <p:nvPr/>
          </p:nvSpPr>
          <p:spPr bwMode="auto">
            <a:xfrm>
              <a:off x="777" y="1891"/>
              <a:ext cx="29" cy="46"/>
            </a:xfrm>
            <a:custGeom>
              <a:avLst/>
              <a:gdLst>
                <a:gd name="T0" fmla="*/ 30 w 59"/>
                <a:gd name="T1" fmla="*/ 0 h 91"/>
                <a:gd name="T2" fmla="*/ 42 w 59"/>
                <a:gd name="T3" fmla="*/ 3 h 91"/>
                <a:gd name="T4" fmla="*/ 50 w 59"/>
                <a:gd name="T5" fmla="*/ 12 h 91"/>
                <a:gd name="T6" fmla="*/ 57 w 59"/>
                <a:gd name="T7" fmla="*/ 27 h 91"/>
                <a:gd name="T8" fmla="*/ 59 w 59"/>
                <a:gd name="T9" fmla="*/ 45 h 91"/>
                <a:gd name="T10" fmla="*/ 57 w 59"/>
                <a:gd name="T11" fmla="*/ 62 h 91"/>
                <a:gd name="T12" fmla="*/ 50 w 59"/>
                <a:gd name="T13" fmla="*/ 77 h 91"/>
                <a:gd name="T14" fmla="*/ 42 w 59"/>
                <a:gd name="T15" fmla="*/ 87 h 91"/>
                <a:gd name="T16" fmla="*/ 30 w 59"/>
                <a:gd name="T17" fmla="*/ 91 h 91"/>
                <a:gd name="T18" fmla="*/ 18 w 59"/>
                <a:gd name="T19" fmla="*/ 87 h 91"/>
                <a:gd name="T20" fmla="*/ 9 w 59"/>
                <a:gd name="T21" fmla="*/ 77 h 91"/>
                <a:gd name="T22" fmla="*/ 3 w 59"/>
                <a:gd name="T23" fmla="*/ 62 h 91"/>
                <a:gd name="T24" fmla="*/ 0 w 59"/>
                <a:gd name="T25" fmla="*/ 45 h 91"/>
                <a:gd name="T26" fmla="*/ 3 w 59"/>
                <a:gd name="T27" fmla="*/ 27 h 91"/>
                <a:gd name="T28" fmla="*/ 9 w 59"/>
                <a:gd name="T29" fmla="*/ 12 h 91"/>
                <a:gd name="T30" fmla="*/ 18 w 59"/>
                <a:gd name="T31" fmla="*/ 3 h 91"/>
                <a:gd name="T32" fmla="*/ 30 w 59"/>
                <a:gd name="T33" fmla="*/ 0 h 91"/>
                <a:gd name="T34" fmla="*/ 30 w 59"/>
                <a:gd name="T3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9" h="91">
                  <a:moveTo>
                    <a:pt x="30" y="0"/>
                  </a:moveTo>
                  <a:lnTo>
                    <a:pt x="42" y="3"/>
                  </a:lnTo>
                  <a:lnTo>
                    <a:pt x="50" y="12"/>
                  </a:lnTo>
                  <a:lnTo>
                    <a:pt x="57" y="27"/>
                  </a:lnTo>
                  <a:lnTo>
                    <a:pt x="59" y="45"/>
                  </a:lnTo>
                  <a:lnTo>
                    <a:pt x="57" y="62"/>
                  </a:lnTo>
                  <a:lnTo>
                    <a:pt x="50" y="77"/>
                  </a:lnTo>
                  <a:lnTo>
                    <a:pt x="42" y="87"/>
                  </a:lnTo>
                  <a:lnTo>
                    <a:pt x="30" y="91"/>
                  </a:lnTo>
                  <a:lnTo>
                    <a:pt x="18" y="87"/>
                  </a:lnTo>
                  <a:lnTo>
                    <a:pt x="9" y="77"/>
                  </a:lnTo>
                  <a:lnTo>
                    <a:pt x="3" y="62"/>
                  </a:lnTo>
                  <a:lnTo>
                    <a:pt x="0" y="45"/>
                  </a:lnTo>
                  <a:lnTo>
                    <a:pt x="3" y="27"/>
                  </a:lnTo>
                  <a:lnTo>
                    <a:pt x="9" y="12"/>
                  </a:lnTo>
                  <a:lnTo>
                    <a:pt x="18" y="3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132"/>
            <p:cNvSpPr>
              <a:spLocks/>
            </p:cNvSpPr>
            <p:nvPr/>
          </p:nvSpPr>
          <p:spPr bwMode="auto">
            <a:xfrm>
              <a:off x="744" y="1904"/>
              <a:ext cx="30" cy="46"/>
            </a:xfrm>
            <a:custGeom>
              <a:avLst/>
              <a:gdLst>
                <a:gd name="T0" fmla="*/ 32 w 61"/>
                <a:gd name="T1" fmla="*/ 0 h 92"/>
                <a:gd name="T2" fmla="*/ 43 w 61"/>
                <a:gd name="T3" fmla="*/ 3 h 92"/>
                <a:gd name="T4" fmla="*/ 53 w 61"/>
                <a:gd name="T5" fmla="*/ 13 h 92"/>
                <a:gd name="T6" fmla="*/ 59 w 61"/>
                <a:gd name="T7" fmla="*/ 28 h 92"/>
                <a:gd name="T8" fmla="*/ 61 w 61"/>
                <a:gd name="T9" fmla="*/ 46 h 92"/>
                <a:gd name="T10" fmla="*/ 59 w 61"/>
                <a:gd name="T11" fmla="*/ 63 h 92"/>
                <a:gd name="T12" fmla="*/ 53 w 61"/>
                <a:gd name="T13" fmla="*/ 78 h 92"/>
                <a:gd name="T14" fmla="*/ 43 w 61"/>
                <a:gd name="T15" fmla="*/ 88 h 92"/>
                <a:gd name="T16" fmla="*/ 32 w 61"/>
                <a:gd name="T17" fmla="*/ 92 h 92"/>
                <a:gd name="T18" fmla="*/ 19 w 61"/>
                <a:gd name="T19" fmla="*/ 88 h 92"/>
                <a:gd name="T20" fmla="*/ 9 w 61"/>
                <a:gd name="T21" fmla="*/ 78 h 92"/>
                <a:gd name="T22" fmla="*/ 3 w 61"/>
                <a:gd name="T23" fmla="*/ 63 h 92"/>
                <a:gd name="T24" fmla="*/ 0 w 61"/>
                <a:gd name="T25" fmla="*/ 46 h 92"/>
                <a:gd name="T26" fmla="*/ 3 w 61"/>
                <a:gd name="T27" fmla="*/ 28 h 92"/>
                <a:gd name="T28" fmla="*/ 9 w 61"/>
                <a:gd name="T29" fmla="*/ 13 h 92"/>
                <a:gd name="T30" fmla="*/ 19 w 61"/>
                <a:gd name="T31" fmla="*/ 3 h 92"/>
                <a:gd name="T32" fmla="*/ 32 w 61"/>
                <a:gd name="T33" fmla="*/ 0 h 92"/>
                <a:gd name="T34" fmla="*/ 32 w 61"/>
                <a:gd name="T3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" h="92">
                  <a:moveTo>
                    <a:pt x="32" y="0"/>
                  </a:moveTo>
                  <a:lnTo>
                    <a:pt x="43" y="3"/>
                  </a:lnTo>
                  <a:lnTo>
                    <a:pt x="53" y="13"/>
                  </a:lnTo>
                  <a:lnTo>
                    <a:pt x="59" y="28"/>
                  </a:lnTo>
                  <a:lnTo>
                    <a:pt x="61" y="46"/>
                  </a:lnTo>
                  <a:lnTo>
                    <a:pt x="59" y="63"/>
                  </a:lnTo>
                  <a:lnTo>
                    <a:pt x="53" y="78"/>
                  </a:lnTo>
                  <a:lnTo>
                    <a:pt x="43" y="88"/>
                  </a:lnTo>
                  <a:lnTo>
                    <a:pt x="32" y="92"/>
                  </a:lnTo>
                  <a:lnTo>
                    <a:pt x="19" y="88"/>
                  </a:lnTo>
                  <a:lnTo>
                    <a:pt x="9" y="78"/>
                  </a:lnTo>
                  <a:lnTo>
                    <a:pt x="3" y="63"/>
                  </a:lnTo>
                  <a:lnTo>
                    <a:pt x="0" y="46"/>
                  </a:lnTo>
                  <a:lnTo>
                    <a:pt x="3" y="28"/>
                  </a:lnTo>
                  <a:lnTo>
                    <a:pt x="9" y="13"/>
                  </a:lnTo>
                  <a:lnTo>
                    <a:pt x="19" y="3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133"/>
            <p:cNvSpPr>
              <a:spLocks/>
            </p:cNvSpPr>
            <p:nvPr/>
          </p:nvSpPr>
          <p:spPr bwMode="auto">
            <a:xfrm>
              <a:off x="722" y="1933"/>
              <a:ext cx="24" cy="36"/>
            </a:xfrm>
            <a:custGeom>
              <a:avLst/>
              <a:gdLst>
                <a:gd name="T0" fmla="*/ 17 w 47"/>
                <a:gd name="T1" fmla="*/ 0 h 73"/>
                <a:gd name="T2" fmla="*/ 27 w 47"/>
                <a:gd name="T3" fmla="*/ 3 h 73"/>
                <a:gd name="T4" fmla="*/ 36 w 47"/>
                <a:gd name="T5" fmla="*/ 9 h 73"/>
                <a:gd name="T6" fmla="*/ 42 w 47"/>
                <a:gd name="T7" fmla="*/ 20 h 73"/>
                <a:gd name="T8" fmla="*/ 47 w 47"/>
                <a:gd name="T9" fmla="*/ 34 h 73"/>
                <a:gd name="T10" fmla="*/ 47 w 47"/>
                <a:gd name="T11" fmla="*/ 48 h 73"/>
                <a:gd name="T12" fmla="*/ 45 w 47"/>
                <a:gd name="T13" fmla="*/ 60 h 73"/>
                <a:gd name="T14" fmla="*/ 38 w 47"/>
                <a:gd name="T15" fmla="*/ 69 h 73"/>
                <a:gd name="T16" fmla="*/ 30 w 47"/>
                <a:gd name="T17" fmla="*/ 73 h 73"/>
                <a:gd name="T18" fmla="*/ 20 w 47"/>
                <a:gd name="T19" fmla="*/ 72 h 73"/>
                <a:gd name="T20" fmla="*/ 11 w 47"/>
                <a:gd name="T21" fmla="*/ 67 h 73"/>
                <a:gd name="T22" fmla="*/ 5 w 47"/>
                <a:gd name="T23" fmla="*/ 55 h 73"/>
                <a:gd name="T24" fmla="*/ 0 w 47"/>
                <a:gd name="T25" fmla="*/ 42 h 73"/>
                <a:gd name="T26" fmla="*/ 0 w 47"/>
                <a:gd name="T27" fmla="*/ 28 h 73"/>
                <a:gd name="T28" fmla="*/ 2 w 47"/>
                <a:gd name="T29" fmla="*/ 15 h 73"/>
                <a:gd name="T30" fmla="*/ 8 w 47"/>
                <a:gd name="T31" fmla="*/ 5 h 73"/>
                <a:gd name="T32" fmla="*/ 17 w 47"/>
                <a:gd name="T33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73">
                  <a:moveTo>
                    <a:pt x="17" y="0"/>
                  </a:moveTo>
                  <a:lnTo>
                    <a:pt x="27" y="3"/>
                  </a:lnTo>
                  <a:lnTo>
                    <a:pt x="36" y="9"/>
                  </a:lnTo>
                  <a:lnTo>
                    <a:pt x="42" y="20"/>
                  </a:lnTo>
                  <a:lnTo>
                    <a:pt x="47" y="34"/>
                  </a:lnTo>
                  <a:lnTo>
                    <a:pt x="47" y="48"/>
                  </a:lnTo>
                  <a:lnTo>
                    <a:pt x="45" y="60"/>
                  </a:lnTo>
                  <a:lnTo>
                    <a:pt x="38" y="69"/>
                  </a:lnTo>
                  <a:lnTo>
                    <a:pt x="30" y="73"/>
                  </a:lnTo>
                  <a:lnTo>
                    <a:pt x="20" y="72"/>
                  </a:lnTo>
                  <a:lnTo>
                    <a:pt x="11" y="67"/>
                  </a:lnTo>
                  <a:lnTo>
                    <a:pt x="5" y="55"/>
                  </a:lnTo>
                  <a:lnTo>
                    <a:pt x="0" y="42"/>
                  </a:lnTo>
                  <a:lnTo>
                    <a:pt x="0" y="28"/>
                  </a:lnTo>
                  <a:lnTo>
                    <a:pt x="2" y="15"/>
                  </a:lnTo>
                  <a:lnTo>
                    <a:pt x="8" y="5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134"/>
            <p:cNvSpPr>
              <a:spLocks/>
            </p:cNvSpPr>
            <p:nvPr/>
          </p:nvSpPr>
          <p:spPr bwMode="auto">
            <a:xfrm>
              <a:off x="1047" y="2148"/>
              <a:ext cx="162" cy="344"/>
            </a:xfrm>
            <a:custGeom>
              <a:avLst/>
              <a:gdLst>
                <a:gd name="T0" fmla="*/ 133 w 323"/>
                <a:gd name="T1" fmla="*/ 284 h 688"/>
                <a:gd name="T2" fmla="*/ 101 w 323"/>
                <a:gd name="T3" fmla="*/ 257 h 688"/>
                <a:gd name="T4" fmla="*/ 66 w 323"/>
                <a:gd name="T5" fmla="*/ 237 h 688"/>
                <a:gd name="T6" fmla="*/ 35 w 323"/>
                <a:gd name="T7" fmla="*/ 214 h 688"/>
                <a:gd name="T8" fmla="*/ 6 w 323"/>
                <a:gd name="T9" fmla="*/ 169 h 688"/>
                <a:gd name="T10" fmla="*/ 1 w 323"/>
                <a:gd name="T11" fmla="*/ 112 h 688"/>
                <a:gd name="T12" fmla="*/ 16 w 323"/>
                <a:gd name="T13" fmla="*/ 72 h 688"/>
                <a:gd name="T14" fmla="*/ 31 w 323"/>
                <a:gd name="T15" fmla="*/ 49 h 688"/>
                <a:gd name="T16" fmla="*/ 51 w 323"/>
                <a:gd name="T17" fmla="*/ 30 h 688"/>
                <a:gd name="T18" fmla="*/ 74 w 323"/>
                <a:gd name="T19" fmla="*/ 15 h 688"/>
                <a:gd name="T20" fmla="*/ 102 w 323"/>
                <a:gd name="T21" fmla="*/ 5 h 688"/>
                <a:gd name="T22" fmla="*/ 132 w 323"/>
                <a:gd name="T23" fmla="*/ 0 h 688"/>
                <a:gd name="T24" fmla="*/ 163 w 323"/>
                <a:gd name="T25" fmla="*/ 1 h 688"/>
                <a:gd name="T26" fmla="*/ 195 w 323"/>
                <a:gd name="T27" fmla="*/ 8 h 688"/>
                <a:gd name="T28" fmla="*/ 229 w 323"/>
                <a:gd name="T29" fmla="*/ 20 h 688"/>
                <a:gd name="T30" fmla="*/ 258 w 323"/>
                <a:gd name="T31" fmla="*/ 38 h 688"/>
                <a:gd name="T32" fmla="*/ 281 w 323"/>
                <a:gd name="T33" fmla="*/ 58 h 688"/>
                <a:gd name="T34" fmla="*/ 299 w 323"/>
                <a:gd name="T35" fmla="*/ 81 h 688"/>
                <a:gd name="T36" fmla="*/ 315 w 323"/>
                <a:gd name="T37" fmla="*/ 121 h 688"/>
                <a:gd name="T38" fmla="*/ 323 w 323"/>
                <a:gd name="T39" fmla="*/ 181 h 688"/>
                <a:gd name="T40" fmla="*/ 320 w 323"/>
                <a:gd name="T41" fmla="*/ 259 h 688"/>
                <a:gd name="T42" fmla="*/ 308 w 323"/>
                <a:gd name="T43" fmla="*/ 347 h 688"/>
                <a:gd name="T44" fmla="*/ 295 w 323"/>
                <a:gd name="T45" fmla="*/ 453 h 688"/>
                <a:gd name="T46" fmla="*/ 301 w 323"/>
                <a:gd name="T47" fmla="*/ 526 h 688"/>
                <a:gd name="T48" fmla="*/ 295 w 323"/>
                <a:gd name="T49" fmla="*/ 591 h 688"/>
                <a:gd name="T50" fmla="*/ 288 w 323"/>
                <a:gd name="T51" fmla="*/ 616 h 688"/>
                <a:gd name="T52" fmla="*/ 276 w 323"/>
                <a:gd name="T53" fmla="*/ 638 h 688"/>
                <a:gd name="T54" fmla="*/ 263 w 323"/>
                <a:gd name="T55" fmla="*/ 656 h 688"/>
                <a:gd name="T56" fmla="*/ 245 w 323"/>
                <a:gd name="T57" fmla="*/ 671 h 688"/>
                <a:gd name="T58" fmla="*/ 223 w 323"/>
                <a:gd name="T59" fmla="*/ 682 h 688"/>
                <a:gd name="T60" fmla="*/ 198 w 323"/>
                <a:gd name="T61" fmla="*/ 687 h 688"/>
                <a:gd name="T62" fmla="*/ 174 w 323"/>
                <a:gd name="T63" fmla="*/ 688 h 688"/>
                <a:gd name="T64" fmla="*/ 150 w 323"/>
                <a:gd name="T65" fmla="*/ 683 h 688"/>
                <a:gd name="T66" fmla="*/ 129 w 323"/>
                <a:gd name="T67" fmla="*/ 672 h 688"/>
                <a:gd name="T68" fmla="*/ 112 w 323"/>
                <a:gd name="T69" fmla="*/ 652 h 688"/>
                <a:gd name="T70" fmla="*/ 99 w 323"/>
                <a:gd name="T71" fmla="*/ 628 h 688"/>
                <a:gd name="T72" fmla="*/ 89 w 323"/>
                <a:gd name="T73" fmla="*/ 596 h 688"/>
                <a:gd name="T74" fmla="*/ 88 w 323"/>
                <a:gd name="T75" fmla="*/ 558 h 688"/>
                <a:gd name="T76" fmla="*/ 94 w 323"/>
                <a:gd name="T77" fmla="*/ 522 h 688"/>
                <a:gd name="T78" fmla="*/ 106 w 323"/>
                <a:gd name="T79" fmla="*/ 492 h 688"/>
                <a:gd name="T80" fmla="*/ 129 w 323"/>
                <a:gd name="T81" fmla="*/ 442 h 688"/>
                <a:gd name="T82" fmla="*/ 154 w 323"/>
                <a:gd name="T83" fmla="*/ 388 h 688"/>
                <a:gd name="T84" fmla="*/ 165 w 323"/>
                <a:gd name="T85" fmla="*/ 351 h 688"/>
                <a:gd name="T86" fmla="*/ 158 w 323"/>
                <a:gd name="T87" fmla="*/ 317 h 688"/>
                <a:gd name="T88" fmla="*/ 148 w 323"/>
                <a:gd name="T89" fmla="*/ 300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3" h="688">
                  <a:moveTo>
                    <a:pt x="148" y="300"/>
                  </a:moveTo>
                  <a:lnTo>
                    <a:pt x="133" y="284"/>
                  </a:lnTo>
                  <a:lnTo>
                    <a:pt x="117" y="270"/>
                  </a:lnTo>
                  <a:lnTo>
                    <a:pt x="101" y="257"/>
                  </a:lnTo>
                  <a:lnTo>
                    <a:pt x="83" y="247"/>
                  </a:lnTo>
                  <a:lnTo>
                    <a:pt x="66" y="237"/>
                  </a:lnTo>
                  <a:lnTo>
                    <a:pt x="49" y="226"/>
                  </a:lnTo>
                  <a:lnTo>
                    <a:pt x="35" y="214"/>
                  </a:lnTo>
                  <a:lnTo>
                    <a:pt x="22" y="199"/>
                  </a:lnTo>
                  <a:lnTo>
                    <a:pt x="6" y="169"/>
                  </a:lnTo>
                  <a:lnTo>
                    <a:pt x="0" y="140"/>
                  </a:lnTo>
                  <a:lnTo>
                    <a:pt x="1" y="112"/>
                  </a:lnTo>
                  <a:lnTo>
                    <a:pt x="10" y="85"/>
                  </a:lnTo>
                  <a:lnTo>
                    <a:pt x="16" y="72"/>
                  </a:lnTo>
                  <a:lnTo>
                    <a:pt x="22" y="60"/>
                  </a:lnTo>
                  <a:lnTo>
                    <a:pt x="31" y="49"/>
                  </a:lnTo>
                  <a:lnTo>
                    <a:pt x="39" y="39"/>
                  </a:lnTo>
                  <a:lnTo>
                    <a:pt x="51" y="30"/>
                  </a:lnTo>
                  <a:lnTo>
                    <a:pt x="62" y="23"/>
                  </a:lnTo>
                  <a:lnTo>
                    <a:pt x="74" y="15"/>
                  </a:lnTo>
                  <a:lnTo>
                    <a:pt x="88" y="10"/>
                  </a:lnTo>
                  <a:lnTo>
                    <a:pt x="102" y="5"/>
                  </a:lnTo>
                  <a:lnTo>
                    <a:pt x="117" y="3"/>
                  </a:lnTo>
                  <a:lnTo>
                    <a:pt x="132" y="0"/>
                  </a:lnTo>
                  <a:lnTo>
                    <a:pt x="148" y="0"/>
                  </a:lnTo>
                  <a:lnTo>
                    <a:pt x="163" y="1"/>
                  </a:lnTo>
                  <a:lnTo>
                    <a:pt x="179" y="4"/>
                  </a:lnTo>
                  <a:lnTo>
                    <a:pt x="195" y="8"/>
                  </a:lnTo>
                  <a:lnTo>
                    <a:pt x="212" y="13"/>
                  </a:lnTo>
                  <a:lnTo>
                    <a:pt x="229" y="20"/>
                  </a:lnTo>
                  <a:lnTo>
                    <a:pt x="244" y="28"/>
                  </a:lnTo>
                  <a:lnTo>
                    <a:pt x="258" y="38"/>
                  </a:lnTo>
                  <a:lnTo>
                    <a:pt x="270" y="48"/>
                  </a:lnTo>
                  <a:lnTo>
                    <a:pt x="281" y="58"/>
                  </a:lnTo>
                  <a:lnTo>
                    <a:pt x="290" y="69"/>
                  </a:lnTo>
                  <a:lnTo>
                    <a:pt x="299" y="81"/>
                  </a:lnTo>
                  <a:lnTo>
                    <a:pt x="305" y="94"/>
                  </a:lnTo>
                  <a:lnTo>
                    <a:pt x="315" y="121"/>
                  </a:lnTo>
                  <a:lnTo>
                    <a:pt x="321" y="151"/>
                  </a:lnTo>
                  <a:lnTo>
                    <a:pt x="323" y="181"/>
                  </a:lnTo>
                  <a:lnTo>
                    <a:pt x="323" y="212"/>
                  </a:lnTo>
                  <a:lnTo>
                    <a:pt x="320" y="259"/>
                  </a:lnTo>
                  <a:lnTo>
                    <a:pt x="315" y="305"/>
                  </a:lnTo>
                  <a:lnTo>
                    <a:pt x="308" y="347"/>
                  </a:lnTo>
                  <a:lnTo>
                    <a:pt x="301" y="387"/>
                  </a:lnTo>
                  <a:lnTo>
                    <a:pt x="295" y="453"/>
                  </a:lnTo>
                  <a:lnTo>
                    <a:pt x="298" y="491"/>
                  </a:lnTo>
                  <a:lnTo>
                    <a:pt x="301" y="526"/>
                  </a:lnTo>
                  <a:lnTo>
                    <a:pt x="298" y="577"/>
                  </a:lnTo>
                  <a:lnTo>
                    <a:pt x="295" y="591"/>
                  </a:lnTo>
                  <a:lnTo>
                    <a:pt x="291" y="605"/>
                  </a:lnTo>
                  <a:lnTo>
                    <a:pt x="288" y="616"/>
                  </a:lnTo>
                  <a:lnTo>
                    <a:pt x="283" y="627"/>
                  </a:lnTo>
                  <a:lnTo>
                    <a:pt x="276" y="638"/>
                  </a:lnTo>
                  <a:lnTo>
                    <a:pt x="270" y="647"/>
                  </a:lnTo>
                  <a:lnTo>
                    <a:pt x="263" y="656"/>
                  </a:lnTo>
                  <a:lnTo>
                    <a:pt x="255" y="663"/>
                  </a:lnTo>
                  <a:lnTo>
                    <a:pt x="245" y="671"/>
                  </a:lnTo>
                  <a:lnTo>
                    <a:pt x="234" y="677"/>
                  </a:lnTo>
                  <a:lnTo>
                    <a:pt x="223" y="682"/>
                  </a:lnTo>
                  <a:lnTo>
                    <a:pt x="210" y="685"/>
                  </a:lnTo>
                  <a:lnTo>
                    <a:pt x="198" y="687"/>
                  </a:lnTo>
                  <a:lnTo>
                    <a:pt x="187" y="688"/>
                  </a:lnTo>
                  <a:lnTo>
                    <a:pt x="174" y="688"/>
                  </a:lnTo>
                  <a:lnTo>
                    <a:pt x="163" y="687"/>
                  </a:lnTo>
                  <a:lnTo>
                    <a:pt x="150" y="683"/>
                  </a:lnTo>
                  <a:lnTo>
                    <a:pt x="139" y="678"/>
                  </a:lnTo>
                  <a:lnTo>
                    <a:pt x="129" y="672"/>
                  </a:lnTo>
                  <a:lnTo>
                    <a:pt x="119" y="663"/>
                  </a:lnTo>
                  <a:lnTo>
                    <a:pt x="112" y="652"/>
                  </a:lnTo>
                  <a:lnTo>
                    <a:pt x="104" y="641"/>
                  </a:lnTo>
                  <a:lnTo>
                    <a:pt x="99" y="628"/>
                  </a:lnTo>
                  <a:lnTo>
                    <a:pt x="94" y="613"/>
                  </a:lnTo>
                  <a:lnTo>
                    <a:pt x="89" y="596"/>
                  </a:lnTo>
                  <a:lnTo>
                    <a:pt x="88" y="577"/>
                  </a:lnTo>
                  <a:lnTo>
                    <a:pt x="88" y="558"/>
                  </a:lnTo>
                  <a:lnTo>
                    <a:pt x="91" y="537"/>
                  </a:lnTo>
                  <a:lnTo>
                    <a:pt x="94" y="522"/>
                  </a:lnTo>
                  <a:lnTo>
                    <a:pt x="99" y="507"/>
                  </a:lnTo>
                  <a:lnTo>
                    <a:pt x="106" y="492"/>
                  </a:lnTo>
                  <a:lnTo>
                    <a:pt x="112" y="478"/>
                  </a:lnTo>
                  <a:lnTo>
                    <a:pt x="129" y="442"/>
                  </a:lnTo>
                  <a:lnTo>
                    <a:pt x="143" y="412"/>
                  </a:lnTo>
                  <a:lnTo>
                    <a:pt x="154" y="388"/>
                  </a:lnTo>
                  <a:lnTo>
                    <a:pt x="162" y="369"/>
                  </a:lnTo>
                  <a:lnTo>
                    <a:pt x="165" y="351"/>
                  </a:lnTo>
                  <a:lnTo>
                    <a:pt x="164" y="335"/>
                  </a:lnTo>
                  <a:lnTo>
                    <a:pt x="158" y="317"/>
                  </a:lnTo>
                  <a:lnTo>
                    <a:pt x="148" y="300"/>
                  </a:lnTo>
                  <a:lnTo>
                    <a:pt x="148" y="300"/>
                  </a:ln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135"/>
            <p:cNvSpPr>
              <a:spLocks/>
            </p:cNvSpPr>
            <p:nvPr/>
          </p:nvSpPr>
          <p:spPr bwMode="auto">
            <a:xfrm>
              <a:off x="1033" y="2081"/>
              <a:ext cx="52" cy="78"/>
            </a:xfrm>
            <a:custGeom>
              <a:avLst/>
              <a:gdLst>
                <a:gd name="T0" fmla="*/ 40 w 105"/>
                <a:gd name="T1" fmla="*/ 0 h 156"/>
                <a:gd name="T2" fmla="*/ 29 w 105"/>
                <a:gd name="T3" fmla="*/ 4 h 156"/>
                <a:gd name="T4" fmla="*/ 20 w 105"/>
                <a:gd name="T5" fmla="*/ 10 h 156"/>
                <a:gd name="T6" fmla="*/ 12 w 105"/>
                <a:gd name="T7" fmla="*/ 19 h 156"/>
                <a:gd name="T8" fmla="*/ 6 w 105"/>
                <a:gd name="T9" fmla="*/ 30 h 156"/>
                <a:gd name="T10" fmla="*/ 1 w 105"/>
                <a:gd name="T11" fmla="*/ 43 h 156"/>
                <a:gd name="T12" fmla="*/ 0 w 105"/>
                <a:gd name="T13" fmla="*/ 58 h 156"/>
                <a:gd name="T14" fmla="*/ 0 w 105"/>
                <a:gd name="T15" fmla="*/ 73 h 156"/>
                <a:gd name="T16" fmla="*/ 1 w 105"/>
                <a:gd name="T17" fmla="*/ 89 h 156"/>
                <a:gd name="T18" fmla="*/ 5 w 105"/>
                <a:gd name="T19" fmla="*/ 104 h 156"/>
                <a:gd name="T20" fmla="*/ 11 w 105"/>
                <a:gd name="T21" fmla="*/ 118 h 156"/>
                <a:gd name="T22" fmla="*/ 17 w 105"/>
                <a:gd name="T23" fmla="*/ 130 h 156"/>
                <a:gd name="T24" fmla="*/ 26 w 105"/>
                <a:gd name="T25" fmla="*/ 140 h 156"/>
                <a:gd name="T26" fmla="*/ 35 w 105"/>
                <a:gd name="T27" fmla="*/ 149 h 156"/>
                <a:gd name="T28" fmla="*/ 45 w 105"/>
                <a:gd name="T29" fmla="*/ 154 h 156"/>
                <a:gd name="T30" fmla="*/ 56 w 105"/>
                <a:gd name="T31" fmla="*/ 156 h 156"/>
                <a:gd name="T32" fmla="*/ 66 w 105"/>
                <a:gd name="T33" fmla="*/ 156 h 156"/>
                <a:gd name="T34" fmla="*/ 76 w 105"/>
                <a:gd name="T35" fmla="*/ 154 h 156"/>
                <a:gd name="T36" fmla="*/ 85 w 105"/>
                <a:gd name="T37" fmla="*/ 148 h 156"/>
                <a:gd name="T38" fmla="*/ 92 w 105"/>
                <a:gd name="T39" fmla="*/ 139 h 156"/>
                <a:gd name="T40" fmla="*/ 98 w 105"/>
                <a:gd name="T41" fmla="*/ 129 h 156"/>
                <a:gd name="T42" fmla="*/ 102 w 105"/>
                <a:gd name="T43" fmla="*/ 116 h 156"/>
                <a:gd name="T44" fmla="*/ 105 w 105"/>
                <a:gd name="T45" fmla="*/ 103 h 156"/>
                <a:gd name="T46" fmla="*/ 105 w 105"/>
                <a:gd name="T47" fmla="*/ 88 h 156"/>
                <a:gd name="T48" fmla="*/ 103 w 105"/>
                <a:gd name="T49" fmla="*/ 71 h 156"/>
                <a:gd name="T50" fmla="*/ 100 w 105"/>
                <a:gd name="T51" fmla="*/ 54 h 156"/>
                <a:gd name="T52" fmla="*/ 93 w 105"/>
                <a:gd name="T53" fmla="*/ 38 h 156"/>
                <a:gd name="T54" fmla="*/ 85 w 105"/>
                <a:gd name="T55" fmla="*/ 24 h 156"/>
                <a:gd name="T56" fmla="*/ 73 w 105"/>
                <a:gd name="T57" fmla="*/ 13 h 156"/>
                <a:gd name="T58" fmla="*/ 66 w 105"/>
                <a:gd name="T59" fmla="*/ 6 h 156"/>
                <a:gd name="T60" fmla="*/ 59 w 105"/>
                <a:gd name="T61" fmla="*/ 3 h 156"/>
                <a:gd name="T62" fmla="*/ 49 w 105"/>
                <a:gd name="T63" fmla="*/ 1 h 156"/>
                <a:gd name="T64" fmla="*/ 40 w 105"/>
                <a:gd name="T65" fmla="*/ 0 h 156"/>
                <a:gd name="T66" fmla="*/ 40 w 105"/>
                <a:gd name="T6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5" h="156">
                  <a:moveTo>
                    <a:pt x="40" y="0"/>
                  </a:moveTo>
                  <a:lnTo>
                    <a:pt x="29" y="4"/>
                  </a:lnTo>
                  <a:lnTo>
                    <a:pt x="20" y="10"/>
                  </a:lnTo>
                  <a:lnTo>
                    <a:pt x="12" y="19"/>
                  </a:lnTo>
                  <a:lnTo>
                    <a:pt x="6" y="30"/>
                  </a:lnTo>
                  <a:lnTo>
                    <a:pt x="1" y="43"/>
                  </a:lnTo>
                  <a:lnTo>
                    <a:pt x="0" y="58"/>
                  </a:lnTo>
                  <a:lnTo>
                    <a:pt x="0" y="73"/>
                  </a:lnTo>
                  <a:lnTo>
                    <a:pt x="1" y="89"/>
                  </a:lnTo>
                  <a:lnTo>
                    <a:pt x="5" y="104"/>
                  </a:lnTo>
                  <a:lnTo>
                    <a:pt x="11" y="118"/>
                  </a:lnTo>
                  <a:lnTo>
                    <a:pt x="17" y="130"/>
                  </a:lnTo>
                  <a:lnTo>
                    <a:pt x="26" y="140"/>
                  </a:lnTo>
                  <a:lnTo>
                    <a:pt x="35" y="149"/>
                  </a:lnTo>
                  <a:lnTo>
                    <a:pt x="45" y="154"/>
                  </a:lnTo>
                  <a:lnTo>
                    <a:pt x="56" y="156"/>
                  </a:lnTo>
                  <a:lnTo>
                    <a:pt x="66" y="156"/>
                  </a:lnTo>
                  <a:lnTo>
                    <a:pt x="76" y="154"/>
                  </a:lnTo>
                  <a:lnTo>
                    <a:pt x="85" y="148"/>
                  </a:lnTo>
                  <a:lnTo>
                    <a:pt x="92" y="139"/>
                  </a:lnTo>
                  <a:lnTo>
                    <a:pt x="98" y="129"/>
                  </a:lnTo>
                  <a:lnTo>
                    <a:pt x="102" y="116"/>
                  </a:lnTo>
                  <a:lnTo>
                    <a:pt x="105" y="103"/>
                  </a:lnTo>
                  <a:lnTo>
                    <a:pt x="105" y="88"/>
                  </a:lnTo>
                  <a:lnTo>
                    <a:pt x="103" y="71"/>
                  </a:lnTo>
                  <a:lnTo>
                    <a:pt x="100" y="54"/>
                  </a:lnTo>
                  <a:lnTo>
                    <a:pt x="93" y="38"/>
                  </a:lnTo>
                  <a:lnTo>
                    <a:pt x="85" y="24"/>
                  </a:lnTo>
                  <a:lnTo>
                    <a:pt x="73" y="13"/>
                  </a:lnTo>
                  <a:lnTo>
                    <a:pt x="66" y="6"/>
                  </a:lnTo>
                  <a:lnTo>
                    <a:pt x="59" y="3"/>
                  </a:lnTo>
                  <a:lnTo>
                    <a:pt x="49" y="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136"/>
            <p:cNvSpPr>
              <a:spLocks/>
            </p:cNvSpPr>
            <p:nvPr/>
          </p:nvSpPr>
          <p:spPr bwMode="auto">
            <a:xfrm>
              <a:off x="1088" y="2091"/>
              <a:ext cx="37" cy="53"/>
            </a:xfrm>
            <a:custGeom>
              <a:avLst/>
              <a:gdLst>
                <a:gd name="T0" fmla="*/ 37 w 72"/>
                <a:gd name="T1" fmla="*/ 0 h 106"/>
                <a:gd name="T2" fmla="*/ 30 w 72"/>
                <a:gd name="T3" fmla="*/ 1 h 106"/>
                <a:gd name="T4" fmla="*/ 24 w 72"/>
                <a:gd name="T5" fmla="*/ 4 h 106"/>
                <a:gd name="T6" fmla="*/ 16 w 72"/>
                <a:gd name="T7" fmla="*/ 9 h 106"/>
                <a:gd name="T8" fmla="*/ 11 w 72"/>
                <a:gd name="T9" fmla="*/ 15 h 106"/>
                <a:gd name="T10" fmla="*/ 6 w 72"/>
                <a:gd name="T11" fmla="*/ 23 h 106"/>
                <a:gd name="T12" fmla="*/ 2 w 72"/>
                <a:gd name="T13" fmla="*/ 31 h 106"/>
                <a:gd name="T14" fmla="*/ 1 w 72"/>
                <a:gd name="T15" fmla="*/ 41 h 106"/>
                <a:gd name="T16" fmla="*/ 0 w 72"/>
                <a:gd name="T17" fmla="*/ 53 h 106"/>
                <a:gd name="T18" fmla="*/ 1 w 72"/>
                <a:gd name="T19" fmla="*/ 64 h 106"/>
                <a:gd name="T20" fmla="*/ 2 w 72"/>
                <a:gd name="T21" fmla="*/ 74 h 106"/>
                <a:gd name="T22" fmla="*/ 6 w 72"/>
                <a:gd name="T23" fmla="*/ 83 h 106"/>
                <a:gd name="T24" fmla="*/ 11 w 72"/>
                <a:gd name="T25" fmla="*/ 90 h 106"/>
                <a:gd name="T26" fmla="*/ 16 w 72"/>
                <a:gd name="T27" fmla="*/ 98 h 106"/>
                <a:gd name="T28" fmla="*/ 24 w 72"/>
                <a:gd name="T29" fmla="*/ 103 h 106"/>
                <a:gd name="T30" fmla="*/ 30 w 72"/>
                <a:gd name="T31" fmla="*/ 105 h 106"/>
                <a:gd name="T32" fmla="*/ 37 w 72"/>
                <a:gd name="T33" fmla="*/ 106 h 106"/>
                <a:gd name="T34" fmla="*/ 51 w 72"/>
                <a:gd name="T35" fmla="*/ 103 h 106"/>
                <a:gd name="T36" fmla="*/ 62 w 72"/>
                <a:gd name="T37" fmla="*/ 90 h 106"/>
                <a:gd name="T38" fmla="*/ 70 w 72"/>
                <a:gd name="T39" fmla="*/ 74 h 106"/>
                <a:gd name="T40" fmla="*/ 72 w 72"/>
                <a:gd name="T41" fmla="*/ 53 h 106"/>
                <a:gd name="T42" fmla="*/ 70 w 72"/>
                <a:gd name="T43" fmla="*/ 31 h 106"/>
                <a:gd name="T44" fmla="*/ 62 w 72"/>
                <a:gd name="T45" fmla="*/ 15 h 106"/>
                <a:gd name="T46" fmla="*/ 51 w 72"/>
                <a:gd name="T47" fmla="*/ 4 h 106"/>
                <a:gd name="T48" fmla="*/ 37 w 72"/>
                <a:gd name="T49" fmla="*/ 0 h 106"/>
                <a:gd name="T50" fmla="*/ 37 w 72"/>
                <a:gd name="T5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2" h="106">
                  <a:moveTo>
                    <a:pt x="37" y="0"/>
                  </a:moveTo>
                  <a:lnTo>
                    <a:pt x="30" y="1"/>
                  </a:lnTo>
                  <a:lnTo>
                    <a:pt x="24" y="4"/>
                  </a:lnTo>
                  <a:lnTo>
                    <a:pt x="16" y="9"/>
                  </a:lnTo>
                  <a:lnTo>
                    <a:pt x="11" y="15"/>
                  </a:lnTo>
                  <a:lnTo>
                    <a:pt x="6" y="23"/>
                  </a:lnTo>
                  <a:lnTo>
                    <a:pt x="2" y="31"/>
                  </a:lnTo>
                  <a:lnTo>
                    <a:pt x="1" y="41"/>
                  </a:lnTo>
                  <a:lnTo>
                    <a:pt x="0" y="53"/>
                  </a:lnTo>
                  <a:lnTo>
                    <a:pt x="1" y="64"/>
                  </a:lnTo>
                  <a:lnTo>
                    <a:pt x="2" y="74"/>
                  </a:lnTo>
                  <a:lnTo>
                    <a:pt x="6" y="83"/>
                  </a:lnTo>
                  <a:lnTo>
                    <a:pt x="11" y="90"/>
                  </a:lnTo>
                  <a:lnTo>
                    <a:pt x="16" y="98"/>
                  </a:lnTo>
                  <a:lnTo>
                    <a:pt x="24" y="103"/>
                  </a:lnTo>
                  <a:lnTo>
                    <a:pt x="30" y="105"/>
                  </a:lnTo>
                  <a:lnTo>
                    <a:pt x="37" y="106"/>
                  </a:lnTo>
                  <a:lnTo>
                    <a:pt x="51" y="103"/>
                  </a:lnTo>
                  <a:lnTo>
                    <a:pt x="62" y="90"/>
                  </a:lnTo>
                  <a:lnTo>
                    <a:pt x="70" y="74"/>
                  </a:lnTo>
                  <a:lnTo>
                    <a:pt x="72" y="53"/>
                  </a:lnTo>
                  <a:lnTo>
                    <a:pt x="70" y="31"/>
                  </a:lnTo>
                  <a:lnTo>
                    <a:pt x="62" y="15"/>
                  </a:lnTo>
                  <a:lnTo>
                    <a:pt x="51" y="4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Freeform 137"/>
            <p:cNvSpPr>
              <a:spLocks/>
            </p:cNvSpPr>
            <p:nvPr/>
          </p:nvSpPr>
          <p:spPr bwMode="auto">
            <a:xfrm>
              <a:off x="1128" y="2100"/>
              <a:ext cx="30" cy="46"/>
            </a:xfrm>
            <a:custGeom>
              <a:avLst/>
              <a:gdLst>
                <a:gd name="T0" fmla="*/ 30 w 60"/>
                <a:gd name="T1" fmla="*/ 0 h 91"/>
                <a:gd name="T2" fmla="*/ 17 w 60"/>
                <a:gd name="T3" fmla="*/ 4 h 91"/>
                <a:gd name="T4" fmla="*/ 8 w 60"/>
                <a:gd name="T5" fmla="*/ 14 h 91"/>
                <a:gd name="T6" fmla="*/ 2 w 60"/>
                <a:gd name="T7" fmla="*/ 27 h 91"/>
                <a:gd name="T8" fmla="*/ 0 w 60"/>
                <a:gd name="T9" fmla="*/ 46 h 91"/>
                <a:gd name="T10" fmla="*/ 2 w 60"/>
                <a:gd name="T11" fmla="*/ 64 h 91"/>
                <a:gd name="T12" fmla="*/ 8 w 60"/>
                <a:gd name="T13" fmla="*/ 77 h 91"/>
                <a:gd name="T14" fmla="*/ 17 w 60"/>
                <a:gd name="T15" fmla="*/ 87 h 91"/>
                <a:gd name="T16" fmla="*/ 30 w 60"/>
                <a:gd name="T17" fmla="*/ 91 h 91"/>
                <a:gd name="T18" fmla="*/ 41 w 60"/>
                <a:gd name="T19" fmla="*/ 87 h 91"/>
                <a:gd name="T20" fmla="*/ 51 w 60"/>
                <a:gd name="T21" fmla="*/ 77 h 91"/>
                <a:gd name="T22" fmla="*/ 57 w 60"/>
                <a:gd name="T23" fmla="*/ 64 h 91"/>
                <a:gd name="T24" fmla="*/ 60 w 60"/>
                <a:gd name="T25" fmla="*/ 46 h 91"/>
                <a:gd name="T26" fmla="*/ 57 w 60"/>
                <a:gd name="T27" fmla="*/ 27 h 91"/>
                <a:gd name="T28" fmla="*/ 51 w 60"/>
                <a:gd name="T29" fmla="*/ 14 h 91"/>
                <a:gd name="T30" fmla="*/ 41 w 60"/>
                <a:gd name="T31" fmla="*/ 4 h 91"/>
                <a:gd name="T32" fmla="*/ 30 w 60"/>
                <a:gd name="T33" fmla="*/ 0 h 91"/>
                <a:gd name="T34" fmla="*/ 30 w 60"/>
                <a:gd name="T3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0" h="91">
                  <a:moveTo>
                    <a:pt x="30" y="0"/>
                  </a:moveTo>
                  <a:lnTo>
                    <a:pt x="17" y="4"/>
                  </a:lnTo>
                  <a:lnTo>
                    <a:pt x="8" y="14"/>
                  </a:lnTo>
                  <a:lnTo>
                    <a:pt x="2" y="27"/>
                  </a:lnTo>
                  <a:lnTo>
                    <a:pt x="0" y="46"/>
                  </a:lnTo>
                  <a:lnTo>
                    <a:pt x="2" y="64"/>
                  </a:lnTo>
                  <a:lnTo>
                    <a:pt x="8" y="77"/>
                  </a:lnTo>
                  <a:lnTo>
                    <a:pt x="17" y="87"/>
                  </a:lnTo>
                  <a:lnTo>
                    <a:pt x="30" y="91"/>
                  </a:lnTo>
                  <a:lnTo>
                    <a:pt x="41" y="87"/>
                  </a:lnTo>
                  <a:lnTo>
                    <a:pt x="51" y="77"/>
                  </a:lnTo>
                  <a:lnTo>
                    <a:pt x="57" y="64"/>
                  </a:lnTo>
                  <a:lnTo>
                    <a:pt x="60" y="46"/>
                  </a:lnTo>
                  <a:lnTo>
                    <a:pt x="57" y="27"/>
                  </a:lnTo>
                  <a:lnTo>
                    <a:pt x="51" y="14"/>
                  </a:lnTo>
                  <a:lnTo>
                    <a:pt x="41" y="4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138"/>
            <p:cNvSpPr>
              <a:spLocks/>
            </p:cNvSpPr>
            <p:nvPr/>
          </p:nvSpPr>
          <p:spPr bwMode="auto">
            <a:xfrm>
              <a:off x="1160" y="2112"/>
              <a:ext cx="31" cy="47"/>
            </a:xfrm>
            <a:custGeom>
              <a:avLst/>
              <a:gdLst>
                <a:gd name="T0" fmla="*/ 33 w 63"/>
                <a:gd name="T1" fmla="*/ 0 h 92"/>
                <a:gd name="T2" fmla="*/ 20 w 63"/>
                <a:gd name="T3" fmla="*/ 4 h 92"/>
                <a:gd name="T4" fmla="*/ 9 w 63"/>
                <a:gd name="T5" fmla="*/ 14 h 92"/>
                <a:gd name="T6" fmla="*/ 3 w 63"/>
                <a:gd name="T7" fmla="*/ 29 h 92"/>
                <a:gd name="T8" fmla="*/ 0 w 63"/>
                <a:gd name="T9" fmla="*/ 46 h 92"/>
                <a:gd name="T10" fmla="*/ 3 w 63"/>
                <a:gd name="T11" fmla="*/ 64 h 92"/>
                <a:gd name="T12" fmla="*/ 9 w 63"/>
                <a:gd name="T13" fmla="*/ 79 h 92"/>
                <a:gd name="T14" fmla="*/ 20 w 63"/>
                <a:gd name="T15" fmla="*/ 89 h 92"/>
                <a:gd name="T16" fmla="*/ 33 w 63"/>
                <a:gd name="T17" fmla="*/ 92 h 92"/>
                <a:gd name="T18" fmla="*/ 44 w 63"/>
                <a:gd name="T19" fmla="*/ 89 h 92"/>
                <a:gd name="T20" fmla="*/ 54 w 63"/>
                <a:gd name="T21" fmla="*/ 79 h 92"/>
                <a:gd name="T22" fmla="*/ 60 w 63"/>
                <a:gd name="T23" fmla="*/ 64 h 92"/>
                <a:gd name="T24" fmla="*/ 63 w 63"/>
                <a:gd name="T25" fmla="*/ 46 h 92"/>
                <a:gd name="T26" fmla="*/ 60 w 63"/>
                <a:gd name="T27" fmla="*/ 29 h 92"/>
                <a:gd name="T28" fmla="*/ 54 w 63"/>
                <a:gd name="T29" fmla="*/ 14 h 92"/>
                <a:gd name="T30" fmla="*/ 44 w 63"/>
                <a:gd name="T31" fmla="*/ 4 h 92"/>
                <a:gd name="T32" fmla="*/ 33 w 63"/>
                <a:gd name="T33" fmla="*/ 0 h 92"/>
                <a:gd name="T34" fmla="*/ 33 w 63"/>
                <a:gd name="T3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3" h="92">
                  <a:moveTo>
                    <a:pt x="33" y="0"/>
                  </a:moveTo>
                  <a:lnTo>
                    <a:pt x="20" y="4"/>
                  </a:lnTo>
                  <a:lnTo>
                    <a:pt x="9" y="14"/>
                  </a:lnTo>
                  <a:lnTo>
                    <a:pt x="3" y="29"/>
                  </a:lnTo>
                  <a:lnTo>
                    <a:pt x="0" y="46"/>
                  </a:lnTo>
                  <a:lnTo>
                    <a:pt x="3" y="64"/>
                  </a:lnTo>
                  <a:lnTo>
                    <a:pt x="9" y="79"/>
                  </a:lnTo>
                  <a:lnTo>
                    <a:pt x="20" y="89"/>
                  </a:lnTo>
                  <a:lnTo>
                    <a:pt x="33" y="92"/>
                  </a:lnTo>
                  <a:lnTo>
                    <a:pt x="44" y="89"/>
                  </a:lnTo>
                  <a:lnTo>
                    <a:pt x="54" y="79"/>
                  </a:lnTo>
                  <a:lnTo>
                    <a:pt x="60" y="64"/>
                  </a:lnTo>
                  <a:lnTo>
                    <a:pt x="63" y="46"/>
                  </a:lnTo>
                  <a:lnTo>
                    <a:pt x="60" y="29"/>
                  </a:lnTo>
                  <a:lnTo>
                    <a:pt x="54" y="14"/>
                  </a:lnTo>
                  <a:lnTo>
                    <a:pt x="44" y="4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139"/>
            <p:cNvSpPr>
              <a:spLocks/>
            </p:cNvSpPr>
            <p:nvPr/>
          </p:nvSpPr>
          <p:spPr bwMode="auto">
            <a:xfrm>
              <a:off x="1189" y="2142"/>
              <a:ext cx="24" cy="36"/>
            </a:xfrm>
            <a:custGeom>
              <a:avLst/>
              <a:gdLst>
                <a:gd name="T0" fmla="*/ 31 w 48"/>
                <a:gd name="T1" fmla="*/ 0 h 72"/>
                <a:gd name="T2" fmla="*/ 21 w 48"/>
                <a:gd name="T3" fmla="*/ 2 h 72"/>
                <a:gd name="T4" fmla="*/ 12 w 48"/>
                <a:gd name="T5" fmla="*/ 8 h 72"/>
                <a:gd name="T6" fmla="*/ 5 w 48"/>
                <a:gd name="T7" fmla="*/ 20 h 72"/>
                <a:gd name="T8" fmla="*/ 1 w 48"/>
                <a:gd name="T9" fmla="*/ 33 h 72"/>
                <a:gd name="T10" fmla="*/ 0 w 48"/>
                <a:gd name="T11" fmla="*/ 48 h 72"/>
                <a:gd name="T12" fmla="*/ 3 w 48"/>
                <a:gd name="T13" fmla="*/ 60 h 72"/>
                <a:gd name="T14" fmla="*/ 10 w 48"/>
                <a:gd name="T15" fmla="*/ 68 h 72"/>
                <a:gd name="T16" fmla="*/ 18 w 48"/>
                <a:gd name="T17" fmla="*/ 72 h 72"/>
                <a:gd name="T18" fmla="*/ 27 w 48"/>
                <a:gd name="T19" fmla="*/ 71 h 72"/>
                <a:gd name="T20" fmla="*/ 36 w 48"/>
                <a:gd name="T21" fmla="*/ 66 h 72"/>
                <a:gd name="T22" fmla="*/ 43 w 48"/>
                <a:gd name="T23" fmla="*/ 56 h 72"/>
                <a:gd name="T24" fmla="*/ 47 w 48"/>
                <a:gd name="T25" fmla="*/ 42 h 72"/>
                <a:gd name="T26" fmla="*/ 48 w 48"/>
                <a:gd name="T27" fmla="*/ 27 h 72"/>
                <a:gd name="T28" fmla="*/ 46 w 48"/>
                <a:gd name="T29" fmla="*/ 15 h 72"/>
                <a:gd name="T30" fmla="*/ 40 w 48"/>
                <a:gd name="T31" fmla="*/ 5 h 72"/>
                <a:gd name="T32" fmla="*/ 31 w 48"/>
                <a:gd name="T3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8" h="72">
                  <a:moveTo>
                    <a:pt x="31" y="0"/>
                  </a:moveTo>
                  <a:lnTo>
                    <a:pt x="21" y="2"/>
                  </a:lnTo>
                  <a:lnTo>
                    <a:pt x="12" y="8"/>
                  </a:lnTo>
                  <a:lnTo>
                    <a:pt x="5" y="20"/>
                  </a:lnTo>
                  <a:lnTo>
                    <a:pt x="1" y="33"/>
                  </a:lnTo>
                  <a:lnTo>
                    <a:pt x="0" y="48"/>
                  </a:lnTo>
                  <a:lnTo>
                    <a:pt x="3" y="60"/>
                  </a:lnTo>
                  <a:lnTo>
                    <a:pt x="10" y="68"/>
                  </a:lnTo>
                  <a:lnTo>
                    <a:pt x="18" y="72"/>
                  </a:lnTo>
                  <a:lnTo>
                    <a:pt x="27" y="71"/>
                  </a:lnTo>
                  <a:lnTo>
                    <a:pt x="36" y="66"/>
                  </a:lnTo>
                  <a:lnTo>
                    <a:pt x="43" y="56"/>
                  </a:lnTo>
                  <a:lnTo>
                    <a:pt x="47" y="42"/>
                  </a:lnTo>
                  <a:lnTo>
                    <a:pt x="48" y="27"/>
                  </a:lnTo>
                  <a:lnTo>
                    <a:pt x="46" y="15"/>
                  </a:lnTo>
                  <a:lnTo>
                    <a:pt x="40" y="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60" name="Text Box 99"/>
          <p:cNvSpPr txBox="1">
            <a:spLocks noChangeArrowheads="1"/>
          </p:cNvSpPr>
          <p:nvPr/>
        </p:nvSpPr>
        <p:spPr bwMode="auto">
          <a:xfrm>
            <a:off x="7162800" y="2209800"/>
            <a:ext cx="1752600" cy="73025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</a:rPr>
              <a:t>Revising and Editing</a:t>
            </a:r>
          </a:p>
        </p:txBody>
      </p:sp>
      <p:grpSp>
        <p:nvGrpSpPr>
          <p:cNvPr id="61" name="Group 101"/>
          <p:cNvGrpSpPr>
            <a:grpSpLocks/>
          </p:cNvGrpSpPr>
          <p:nvPr/>
        </p:nvGrpSpPr>
        <p:grpSpPr bwMode="auto">
          <a:xfrm rot="-32090768">
            <a:off x="7493000" y="3435350"/>
            <a:ext cx="779463" cy="984250"/>
            <a:chOff x="722" y="1872"/>
            <a:chExt cx="491" cy="620"/>
          </a:xfrm>
        </p:grpSpPr>
        <p:sp>
          <p:nvSpPr>
            <p:cNvPr id="62" name="Freeform 102"/>
            <p:cNvSpPr>
              <a:spLocks/>
            </p:cNvSpPr>
            <p:nvPr/>
          </p:nvSpPr>
          <p:spPr bwMode="auto">
            <a:xfrm>
              <a:off x="726" y="1939"/>
              <a:ext cx="160" cy="345"/>
            </a:xfrm>
            <a:custGeom>
              <a:avLst/>
              <a:gdLst>
                <a:gd name="T0" fmla="*/ 190 w 322"/>
                <a:gd name="T1" fmla="*/ 285 h 688"/>
                <a:gd name="T2" fmla="*/ 223 w 322"/>
                <a:gd name="T3" fmla="*/ 258 h 688"/>
                <a:gd name="T4" fmla="*/ 257 w 322"/>
                <a:gd name="T5" fmla="*/ 238 h 688"/>
                <a:gd name="T6" fmla="*/ 288 w 322"/>
                <a:gd name="T7" fmla="*/ 216 h 688"/>
                <a:gd name="T8" fmla="*/ 317 w 322"/>
                <a:gd name="T9" fmla="*/ 170 h 688"/>
                <a:gd name="T10" fmla="*/ 321 w 322"/>
                <a:gd name="T11" fmla="*/ 115 h 688"/>
                <a:gd name="T12" fmla="*/ 308 w 322"/>
                <a:gd name="T13" fmla="*/ 74 h 688"/>
                <a:gd name="T14" fmla="*/ 292 w 322"/>
                <a:gd name="T15" fmla="*/ 50 h 688"/>
                <a:gd name="T16" fmla="*/ 272 w 322"/>
                <a:gd name="T17" fmla="*/ 31 h 688"/>
                <a:gd name="T18" fmla="*/ 248 w 322"/>
                <a:gd name="T19" fmla="*/ 16 h 688"/>
                <a:gd name="T20" fmla="*/ 221 w 322"/>
                <a:gd name="T21" fmla="*/ 6 h 688"/>
                <a:gd name="T22" fmla="*/ 191 w 322"/>
                <a:gd name="T23" fmla="*/ 1 h 688"/>
                <a:gd name="T24" fmla="*/ 159 w 322"/>
                <a:gd name="T25" fmla="*/ 1 h 688"/>
                <a:gd name="T26" fmla="*/ 127 w 322"/>
                <a:gd name="T27" fmla="*/ 7 h 688"/>
                <a:gd name="T28" fmla="*/ 95 w 322"/>
                <a:gd name="T29" fmla="*/ 19 h 688"/>
                <a:gd name="T30" fmla="*/ 66 w 322"/>
                <a:gd name="T31" fmla="*/ 36 h 688"/>
                <a:gd name="T32" fmla="*/ 43 w 322"/>
                <a:gd name="T33" fmla="*/ 57 h 688"/>
                <a:gd name="T34" fmla="*/ 25 w 322"/>
                <a:gd name="T35" fmla="*/ 82 h 688"/>
                <a:gd name="T36" fmla="*/ 8 w 322"/>
                <a:gd name="T37" fmla="*/ 122 h 688"/>
                <a:gd name="T38" fmla="*/ 0 w 322"/>
                <a:gd name="T39" fmla="*/ 183 h 688"/>
                <a:gd name="T40" fmla="*/ 3 w 322"/>
                <a:gd name="T41" fmla="*/ 260 h 688"/>
                <a:gd name="T42" fmla="*/ 16 w 322"/>
                <a:gd name="T43" fmla="*/ 348 h 688"/>
                <a:gd name="T44" fmla="*/ 29 w 322"/>
                <a:gd name="T45" fmla="*/ 455 h 688"/>
                <a:gd name="T46" fmla="*/ 23 w 322"/>
                <a:gd name="T47" fmla="*/ 526 h 688"/>
                <a:gd name="T48" fmla="*/ 29 w 322"/>
                <a:gd name="T49" fmla="*/ 591 h 688"/>
                <a:gd name="T50" fmla="*/ 35 w 322"/>
                <a:gd name="T51" fmla="*/ 616 h 688"/>
                <a:gd name="T52" fmla="*/ 46 w 322"/>
                <a:gd name="T53" fmla="*/ 638 h 688"/>
                <a:gd name="T54" fmla="*/ 60 w 322"/>
                <a:gd name="T55" fmla="*/ 654 h 688"/>
                <a:gd name="T56" fmla="*/ 78 w 322"/>
                <a:gd name="T57" fmla="*/ 669 h 688"/>
                <a:gd name="T58" fmla="*/ 100 w 322"/>
                <a:gd name="T59" fmla="*/ 681 h 688"/>
                <a:gd name="T60" fmla="*/ 124 w 322"/>
                <a:gd name="T61" fmla="*/ 687 h 688"/>
                <a:gd name="T62" fmla="*/ 147 w 322"/>
                <a:gd name="T63" fmla="*/ 688 h 688"/>
                <a:gd name="T64" fmla="*/ 171 w 322"/>
                <a:gd name="T65" fmla="*/ 684 h 688"/>
                <a:gd name="T66" fmla="*/ 192 w 322"/>
                <a:gd name="T67" fmla="*/ 672 h 688"/>
                <a:gd name="T68" fmla="*/ 210 w 322"/>
                <a:gd name="T69" fmla="*/ 653 h 688"/>
                <a:gd name="T70" fmla="*/ 223 w 322"/>
                <a:gd name="T71" fmla="*/ 628 h 688"/>
                <a:gd name="T72" fmla="*/ 233 w 322"/>
                <a:gd name="T73" fmla="*/ 596 h 688"/>
                <a:gd name="T74" fmla="*/ 236 w 322"/>
                <a:gd name="T75" fmla="*/ 558 h 688"/>
                <a:gd name="T76" fmla="*/ 230 w 322"/>
                <a:gd name="T77" fmla="*/ 522 h 688"/>
                <a:gd name="T78" fmla="*/ 218 w 322"/>
                <a:gd name="T79" fmla="*/ 493 h 688"/>
                <a:gd name="T80" fmla="*/ 195 w 322"/>
                <a:gd name="T81" fmla="*/ 443 h 688"/>
                <a:gd name="T82" fmla="*/ 169 w 322"/>
                <a:gd name="T83" fmla="*/ 390 h 688"/>
                <a:gd name="T84" fmla="*/ 157 w 322"/>
                <a:gd name="T85" fmla="*/ 352 h 688"/>
                <a:gd name="T86" fmla="*/ 165 w 322"/>
                <a:gd name="T87" fmla="*/ 320 h 688"/>
                <a:gd name="T88" fmla="*/ 175 w 322"/>
                <a:gd name="T89" fmla="*/ 302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2" h="688">
                  <a:moveTo>
                    <a:pt x="175" y="302"/>
                  </a:moveTo>
                  <a:lnTo>
                    <a:pt x="190" y="285"/>
                  </a:lnTo>
                  <a:lnTo>
                    <a:pt x="206" y="271"/>
                  </a:lnTo>
                  <a:lnTo>
                    <a:pt x="223" y="258"/>
                  </a:lnTo>
                  <a:lnTo>
                    <a:pt x="241" y="248"/>
                  </a:lnTo>
                  <a:lnTo>
                    <a:pt x="257" y="238"/>
                  </a:lnTo>
                  <a:lnTo>
                    <a:pt x="273" y="228"/>
                  </a:lnTo>
                  <a:lnTo>
                    <a:pt x="288" y="216"/>
                  </a:lnTo>
                  <a:lnTo>
                    <a:pt x="301" y="201"/>
                  </a:lnTo>
                  <a:lnTo>
                    <a:pt x="317" y="170"/>
                  </a:lnTo>
                  <a:lnTo>
                    <a:pt x="322" y="141"/>
                  </a:lnTo>
                  <a:lnTo>
                    <a:pt x="321" y="115"/>
                  </a:lnTo>
                  <a:lnTo>
                    <a:pt x="313" y="87"/>
                  </a:lnTo>
                  <a:lnTo>
                    <a:pt x="308" y="74"/>
                  </a:lnTo>
                  <a:lnTo>
                    <a:pt x="301" y="61"/>
                  </a:lnTo>
                  <a:lnTo>
                    <a:pt x="292" y="50"/>
                  </a:lnTo>
                  <a:lnTo>
                    <a:pt x="283" y="40"/>
                  </a:lnTo>
                  <a:lnTo>
                    <a:pt x="272" y="31"/>
                  </a:lnTo>
                  <a:lnTo>
                    <a:pt x="261" y="22"/>
                  </a:lnTo>
                  <a:lnTo>
                    <a:pt x="248" y="16"/>
                  </a:lnTo>
                  <a:lnTo>
                    <a:pt x="235" y="10"/>
                  </a:lnTo>
                  <a:lnTo>
                    <a:pt x="221" y="6"/>
                  </a:lnTo>
                  <a:lnTo>
                    <a:pt x="206" y="2"/>
                  </a:lnTo>
                  <a:lnTo>
                    <a:pt x="191" y="1"/>
                  </a:lnTo>
                  <a:lnTo>
                    <a:pt x="175" y="0"/>
                  </a:lnTo>
                  <a:lnTo>
                    <a:pt x="159" y="1"/>
                  </a:lnTo>
                  <a:lnTo>
                    <a:pt x="144" y="4"/>
                  </a:lnTo>
                  <a:lnTo>
                    <a:pt x="127" y="7"/>
                  </a:lnTo>
                  <a:lnTo>
                    <a:pt x="111" y="12"/>
                  </a:lnTo>
                  <a:lnTo>
                    <a:pt x="95" y="19"/>
                  </a:lnTo>
                  <a:lnTo>
                    <a:pt x="80" y="27"/>
                  </a:lnTo>
                  <a:lnTo>
                    <a:pt x="66" y="36"/>
                  </a:lnTo>
                  <a:lnTo>
                    <a:pt x="54" y="46"/>
                  </a:lnTo>
                  <a:lnTo>
                    <a:pt x="43" y="57"/>
                  </a:lnTo>
                  <a:lnTo>
                    <a:pt x="34" y="70"/>
                  </a:lnTo>
                  <a:lnTo>
                    <a:pt x="25" y="82"/>
                  </a:lnTo>
                  <a:lnTo>
                    <a:pt x="19" y="96"/>
                  </a:lnTo>
                  <a:lnTo>
                    <a:pt x="8" y="122"/>
                  </a:lnTo>
                  <a:lnTo>
                    <a:pt x="3" y="152"/>
                  </a:lnTo>
                  <a:lnTo>
                    <a:pt x="0" y="183"/>
                  </a:lnTo>
                  <a:lnTo>
                    <a:pt x="0" y="215"/>
                  </a:lnTo>
                  <a:lnTo>
                    <a:pt x="3" y="260"/>
                  </a:lnTo>
                  <a:lnTo>
                    <a:pt x="9" y="305"/>
                  </a:lnTo>
                  <a:lnTo>
                    <a:pt x="16" y="348"/>
                  </a:lnTo>
                  <a:lnTo>
                    <a:pt x="23" y="388"/>
                  </a:lnTo>
                  <a:lnTo>
                    <a:pt x="29" y="455"/>
                  </a:lnTo>
                  <a:lnTo>
                    <a:pt x="26" y="492"/>
                  </a:lnTo>
                  <a:lnTo>
                    <a:pt x="23" y="526"/>
                  </a:lnTo>
                  <a:lnTo>
                    <a:pt x="26" y="577"/>
                  </a:lnTo>
                  <a:lnTo>
                    <a:pt x="29" y="591"/>
                  </a:lnTo>
                  <a:lnTo>
                    <a:pt x="31" y="604"/>
                  </a:lnTo>
                  <a:lnTo>
                    <a:pt x="35" y="616"/>
                  </a:lnTo>
                  <a:lnTo>
                    <a:pt x="40" y="627"/>
                  </a:lnTo>
                  <a:lnTo>
                    <a:pt x="46" y="638"/>
                  </a:lnTo>
                  <a:lnTo>
                    <a:pt x="53" y="647"/>
                  </a:lnTo>
                  <a:lnTo>
                    <a:pt x="60" y="654"/>
                  </a:lnTo>
                  <a:lnTo>
                    <a:pt x="68" y="662"/>
                  </a:lnTo>
                  <a:lnTo>
                    <a:pt x="78" y="669"/>
                  </a:lnTo>
                  <a:lnTo>
                    <a:pt x="89" y="676"/>
                  </a:lnTo>
                  <a:lnTo>
                    <a:pt x="100" y="681"/>
                  </a:lnTo>
                  <a:lnTo>
                    <a:pt x="111" y="684"/>
                  </a:lnTo>
                  <a:lnTo>
                    <a:pt x="124" y="687"/>
                  </a:lnTo>
                  <a:lnTo>
                    <a:pt x="135" y="688"/>
                  </a:lnTo>
                  <a:lnTo>
                    <a:pt x="147" y="688"/>
                  </a:lnTo>
                  <a:lnTo>
                    <a:pt x="159" y="687"/>
                  </a:lnTo>
                  <a:lnTo>
                    <a:pt x="171" y="684"/>
                  </a:lnTo>
                  <a:lnTo>
                    <a:pt x="182" y="679"/>
                  </a:lnTo>
                  <a:lnTo>
                    <a:pt x="192" y="672"/>
                  </a:lnTo>
                  <a:lnTo>
                    <a:pt x="202" y="663"/>
                  </a:lnTo>
                  <a:lnTo>
                    <a:pt x="210" y="653"/>
                  </a:lnTo>
                  <a:lnTo>
                    <a:pt x="217" y="642"/>
                  </a:lnTo>
                  <a:lnTo>
                    <a:pt x="223" y="628"/>
                  </a:lnTo>
                  <a:lnTo>
                    <a:pt x="228" y="614"/>
                  </a:lnTo>
                  <a:lnTo>
                    <a:pt x="233" y="596"/>
                  </a:lnTo>
                  <a:lnTo>
                    <a:pt x="236" y="577"/>
                  </a:lnTo>
                  <a:lnTo>
                    <a:pt x="236" y="558"/>
                  </a:lnTo>
                  <a:lnTo>
                    <a:pt x="233" y="538"/>
                  </a:lnTo>
                  <a:lnTo>
                    <a:pt x="230" y="522"/>
                  </a:lnTo>
                  <a:lnTo>
                    <a:pt x="225" y="507"/>
                  </a:lnTo>
                  <a:lnTo>
                    <a:pt x="218" y="493"/>
                  </a:lnTo>
                  <a:lnTo>
                    <a:pt x="212" y="480"/>
                  </a:lnTo>
                  <a:lnTo>
                    <a:pt x="195" y="443"/>
                  </a:lnTo>
                  <a:lnTo>
                    <a:pt x="180" y="413"/>
                  </a:lnTo>
                  <a:lnTo>
                    <a:pt x="169" y="390"/>
                  </a:lnTo>
                  <a:lnTo>
                    <a:pt x="161" y="370"/>
                  </a:lnTo>
                  <a:lnTo>
                    <a:pt x="157" y="352"/>
                  </a:lnTo>
                  <a:lnTo>
                    <a:pt x="159" y="336"/>
                  </a:lnTo>
                  <a:lnTo>
                    <a:pt x="165" y="320"/>
                  </a:lnTo>
                  <a:lnTo>
                    <a:pt x="175" y="302"/>
                  </a:lnTo>
                  <a:lnTo>
                    <a:pt x="175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103"/>
            <p:cNvSpPr>
              <a:spLocks/>
            </p:cNvSpPr>
            <p:nvPr/>
          </p:nvSpPr>
          <p:spPr bwMode="auto">
            <a:xfrm>
              <a:off x="848" y="1872"/>
              <a:ext cx="53" cy="78"/>
            </a:xfrm>
            <a:custGeom>
              <a:avLst/>
              <a:gdLst>
                <a:gd name="T0" fmla="*/ 67 w 106"/>
                <a:gd name="T1" fmla="*/ 0 h 156"/>
                <a:gd name="T2" fmla="*/ 76 w 106"/>
                <a:gd name="T3" fmla="*/ 4 h 156"/>
                <a:gd name="T4" fmla="*/ 86 w 106"/>
                <a:gd name="T5" fmla="*/ 11 h 156"/>
                <a:gd name="T6" fmla="*/ 93 w 106"/>
                <a:gd name="T7" fmla="*/ 20 h 156"/>
                <a:gd name="T8" fmla="*/ 100 w 106"/>
                <a:gd name="T9" fmla="*/ 30 h 156"/>
                <a:gd name="T10" fmla="*/ 103 w 106"/>
                <a:gd name="T11" fmla="*/ 42 h 156"/>
                <a:gd name="T12" fmla="*/ 106 w 106"/>
                <a:gd name="T13" fmla="*/ 57 h 156"/>
                <a:gd name="T14" fmla="*/ 106 w 106"/>
                <a:gd name="T15" fmla="*/ 72 h 156"/>
                <a:gd name="T16" fmla="*/ 105 w 106"/>
                <a:gd name="T17" fmla="*/ 89 h 156"/>
                <a:gd name="T18" fmla="*/ 101 w 106"/>
                <a:gd name="T19" fmla="*/ 104 h 156"/>
                <a:gd name="T20" fmla="*/ 95 w 106"/>
                <a:gd name="T21" fmla="*/ 117 h 156"/>
                <a:gd name="T22" fmla="*/ 88 w 106"/>
                <a:gd name="T23" fmla="*/ 130 h 156"/>
                <a:gd name="T24" fmla="*/ 80 w 106"/>
                <a:gd name="T25" fmla="*/ 140 h 156"/>
                <a:gd name="T26" fmla="*/ 70 w 106"/>
                <a:gd name="T27" fmla="*/ 147 h 156"/>
                <a:gd name="T28" fmla="*/ 60 w 106"/>
                <a:gd name="T29" fmla="*/ 154 h 156"/>
                <a:gd name="T30" fmla="*/ 50 w 106"/>
                <a:gd name="T31" fmla="*/ 156 h 156"/>
                <a:gd name="T32" fmla="*/ 39 w 106"/>
                <a:gd name="T33" fmla="*/ 156 h 156"/>
                <a:gd name="T34" fmla="*/ 29 w 106"/>
                <a:gd name="T35" fmla="*/ 152 h 156"/>
                <a:gd name="T36" fmla="*/ 21 w 106"/>
                <a:gd name="T37" fmla="*/ 146 h 156"/>
                <a:gd name="T38" fmla="*/ 14 w 106"/>
                <a:gd name="T39" fmla="*/ 139 h 156"/>
                <a:gd name="T40" fmla="*/ 7 w 106"/>
                <a:gd name="T41" fmla="*/ 127 h 156"/>
                <a:gd name="T42" fmla="*/ 4 w 106"/>
                <a:gd name="T43" fmla="*/ 115 h 156"/>
                <a:gd name="T44" fmla="*/ 1 w 106"/>
                <a:gd name="T45" fmla="*/ 101 h 156"/>
                <a:gd name="T46" fmla="*/ 0 w 106"/>
                <a:gd name="T47" fmla="*/ 87 h 156"/>
                <a:gd name="T48" fmla="*/ 1 w 106"/>
                <a:gd name="T49" fmla="*/ 71 h 156"/>
                <a:gd name="T50" fmla="*/ 6 w 106"/>
                <a:gd name="T51" fmla="*/ 54 h 156"/>
                <a:gd name="T52" fmla="*/ 14 w 106"/>
                <a:gd name="T53" fmla="*/ 37 h 156"/>
                <a:gd name="T54" fmla="*/ 21 w 106"/>
                <a:gd name="T55" fmla="*/ 24 h 156"/>
                <a:gd name="T56" fmla="*/ 30 w 106"/>
                <a:gd name="T57" fmla="*/ 12 h 156"/>
                <a:gd name="T58" fmla="*/ 35 w 106"/>
                <a:gd name="T59" fmla="*/ 10 h 156"/>
                <a:gd name="T60" fmla="*/ 40 w 106"/>
                <a:gd name="T61" fmla="*/ 6 h 156"/>
                <a:gd name="T62" fmla="*/ 43 w 106"/>
                <a:gd name="T63" fmla="*/ 5 h 156"/>
                <a:gd name="T64" fmla="*/ 48 w 106"/>
                <a:gd name="T65" fmla="*/ 2 h 156"/>
                <a:gd name="T66" fmla="*/ 53 w 106"/>
                <a:gd name="T67" fmla="*/ 1 h 156"/>
                <a:gd name="T68" fmla="*/ 58 w 106"/>
                <a:gd name="T69" fmla="*/ 1 h 156"/>
                <a:gd name="T70" fmla="*/ 62 w 106"/>
                <a:gd name="T71" fmla="*/ 0 h 156"/>
                <a:gd name="T72" fmla="*/ 67 w 106"/>
                <a:gd name="T73" fmla="*/ 0 h 156"/>
                <a:gd name="T74" fmla="*/ 67 w 106"/>
                <a:gd name="T7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6" h="156">
                  <a:moveTo>
                    <a:pt x="67" y="0"/>
                  </a:moveTo>
                  <a:lnTo>
                    <a:pt x="76" y="4"/>
                  </a:lnTo>
                  <a:lnTo>
                    <a:pt x="86" y="11"/>
                  </a:lnTo>
                  <a:lnTo>
                    <a:pt x="93" y="20"/>
                  </a:lnTo>
                  <a:lnTo>
                    <a:pt x="100" y="30"/>
                  </a:lnTo>
                  <a:lnTo>
                    <a:pt x="103" y="42"/>
                  </a:lnTo>
                  <a:lnTo>
                    <a:pt x="106" y="57"/>
                  </a:lnTo>
                  <a:lnTo>
                    <a:pt x="106" y="72"/>
                  </a:lnTo>
                  <a:lnTo>
                    <a:pt x="105" y="89"/>
                  </a:lnTo>
                  <a:lnTo>
                    <a:pt x="101" y="104"/>
                  </a:lnTo>
                  <a:lnTo>
                    <a:pt x="95" y="117"/>
                  </a:lnTo>
                  <a:lnTo>
                    <a:pt x="88" y="130"/>
                  </a:lnTo>
                  <a:lnTo>
                    <a:pt x="80" y="140"/>
                  </a:lnTo>
                  <a:lnTo>
                    <a:pt x="70" y="147"/>
                  </a:lnTo>
                  <a:lnTo>
                    <a:pt x="60" y="154"/>
                  </a:lnTo>
                  <a:lnTo>
                    <a:pt x="50" y="156"/>
                  </a:lnTo>
                  <a:lnTo>
                    <a:pt x="39" y="156"/>
                  </a:lnTo>
                  <a:lnTo>
                    <a:pt x="29" y="152"/>
                  </a:lnTo>
                  <a:lnTo>
                    <a:pt x="21" y="146"/>
                  </a:lnTo>
                  <a:lnTo>
                    <a:pt x="14" y="139"/>
                  </a:lnTo>
                  <a:lnTo>
                    <a:pt x="7" y="127"/>
                  </a:lnTo>
                  <a:lnTo>
                    <a:pt x="4" y="115"/>
                  </a:lnTo>
                  <a:lnTo>
                    <a:pt x="1" y="101"/>
                  </a:lnTo>
                  <a:lnTo>
                    <a:pt x="0" y="87"/>
                  </a:lnTo>
                  <a:lnTo>
                    <a:pt x="1" y="71"/>
                  </a:lnTo>
                  <a:lnTo>
                    <a:pt x="6" y="54"/>
                  </a:lnTo>
                  <a:lnTo>
                    <a:pt x="14" y="37"/>
                  </a:lnTo>
                  <a:lnTo>
                    <a:pt x="21" y="24"/>
                  </a:lnTo>
                  <a:lnTo>
                    <a:pt x="30" y="12"/>
                  </a:lnTo>
                  <a:lnTo>
                    <a:pt x="35" y="10"/>
                  </a:lnTo>
                  <a:lnTo>
                    <a:pt x="40" y="6"/>
                  </a:lnTo>
                  <a:lnTo>
                    <a:pt x="43" y="5"/>
                  </a:lnTo>
                  <a:lnTo>
                    <a:pt x="48" y="2"/>
                  </a:lnTo>
                  <a:lnTo>
                    <a:pt x="53" y="1"/>
                  </a:lnTo>
                  <a:lnTo>
                    <a:pt x="58" y="1"/>
                  </a:lnTo>
                  <a:lnTo>
                    <a:pt x="62" y="0"/>
                  </a:lnTo>
                  <a:lnTo>
                    <a:pt x="67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Freeform 104"/>
            <p:cNvSpPr>
              <a:spLocks/>
            </p:cNvSpPr>
            <p:nvPr/>
          </p:nvSpPr>
          <p:spPr bwMode="auto">
            <a:xfrm>
              <a:off x="810" y="1882"/>
              <a:ext cx="36" cy="53"/>
            </a:xfrm>
            <a:custGeom>
              <a:avLst/>
              <a:gdLst>
                <a:gd name="T0" fmla="*/ 34 w 72"/>
                <a:gd name="T1" fmla="*/ 0 h 106"/>
                <a:gd name="T2" fmla="*/ 42 w 72"/>
                <a:gd name="T3" fmla="*/ 1 h 106"/>
                <a:gd name="T4" fmla="*/ 49 w 72"/>
                <a:gd name="T5" fmla="*/ 4 h 106"/>
                <a:gd name="T6" fmla="*/ 56 w 72"/>
                <a:gd name="T7" fmla="*/ 9 h 106"/>
                <a:gd name="T8" fmla="*/ 61 w 72"/>
                <a:gd name="T9" fmla="*/ 15 h 106"/>
                <a:gd name="T10" fmla="*/ 66 w 72"/>
                <a:gd name="T11" fmla="*/ 22 h 106"/>
                <a:gd name="T12" fmla="*/ 69 w 72"/>
                <a:gd name="T13" fmla="*/ 31 h 106"/>
                <a:gd name="T14" fmla="*/ 71 w 72"/>
                <a:gd name="T15" fmla="*/ 41 h 106"/>
                <a:gd name="T16" fmla="*/ 72 w 72"/>
                <a:gd name="T17" fmla="*/ 52 h 106"/>
                <a:gd name="T18" fmla="*/ 71 w 72"/>
                <a:gd name="T19" fmla="*/ 64 h 106"/>
                <a:gd name="T20" fmla="*/ 69 w 72"/>
                <a:gd name="T21" fmla="*/ 74 h 106"/>
                <a:gd name="T22" fmla="*/ 66 w 72"/>
                <a:gd name="T23" fmla="*/ 84 h 106"/>
                <a:gd name="T24" fmla="*/ 61 w 72"/>
                <a:gd name="T25" fmla="*/ 91 h 106"/>
                <a:gd name="T26" fmla="*/ 56 w 72"/>
                <a:gd name="T27" fmla="*/ 97 h 106"/>
                <a:gd name="T28" fmla="*/ 49 w 72"/>
                <a:gd name="T29" fmla="*/ 102 h 106"/>
                <a:gd name="T30" fmla="*/ 42 w 72"/>
                <a:gd name="T31" fmla="*/ 105 h 106"/>
                <a:gd name="T32" fmla="*/ 34 w 72"/>
                <a:gd name="T33" fmla="*/ 106 h 106"/>
                <a:gd name="T34" fmla="*/ 21 w 72"/>
                <a:gd name="T35" fmla="*/ 102 h 106"/>
                <a:gd name="T36" fmla="*/ 10 w 72"/>
                <a:gd name="T37" fmla="*/ 91 h 106"/>
                <a:gd name="T38" fmla="*/ 2 w 72"/>
                <a:gd name="T39" fmla="*/ 74 h 106"/>
                <a:gd name="T40" fmla="*/ 0 w 72"/>
                <a:gd name="T41" fmla="*/ 52 h 106"/>
                <a:gd name="T42" fmla="*/ 2 w 72"/>
                <a:gd name="T43" fmla="*/ 31 h 106"/>
                <a:gd name="T44" fmla="*/ 10 w 72"/>
                <a:gd name="T45" fmla="*/ 15 h 106"/>
                <a:gd name="T46" fmla="*/ 21 w 72"/>
                <a:gd name="T47" fmla="*/ 4 h 106"/>
                <a:gd name="T48" fmla="*/ 34 w 72"/>
                <a:gd name="T49" fmla="*/ 0 h 106"/>
                <a:gd name="T50" fmla="*/ 34 w 72"/>
                <a:gd name="T5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2" h="106">
                  <a:moveTo>
                    <a:pt x="34" y="0"/>
                  </a:moveTo>
                  <a:lnTo>
                    <a:pt x="42" y="1"/>
                  </a:lnTo>
                  <a:lnTo>
                    <a:pt x="49" y="4"/>
                  </a:lnTo>
                  <a:lnTo>
                    <a:pt x="56" y="9"/>
                  </a:lnTo>
                  <a:lnTo>
                    <a:pt x="61" y="15"/>
                  </a:lnTo>
                  <a:lnTo>
                    <a:pt x="66" y="22"/>
                  </a:lnTo>
                  <a:lnTo>
                    <a:pt x="69" y="31"/>
                  </a:lnTo>
                  <a:lnTo>
                    <a:pt x="71" y="41"/>
                  </a:lnTo>
                  <a:lnTo>
                    <a:pt x="72" y="52"/>
                  </a:lnTo>
                  <a:lnTo>
                    <a:pt x="71" y="64"/>
                  </a:lnTo>
                  <a:lnTo>
                    <a:pt x="69" y="74"/>
                  </a:lnTo>
                  <a:lnTo>
                    <a:pt x="66" y="84"/>
                  </a:lnTo>
                  <a:lnTo>
                    <a:pt x="61" y="91"/>
                  </a:lnTo>
                  <a:lnTo>
                    <a:pt x="56" y="97"/>
                  </a:lnTo>
                  <a:lnTo>
                    <a:pt x="49" y="102"/>
                  </a:lnTo>
                  <a:lnTo>
                    <a:pt x="42" y="105"/>
                  </a:lnTo>
                  <a:lnTo>
                    <a:pt x="34" y="106"/>
                  </a:lnTo>
                  <a:lnTo>
                    <a:pt x="21" y="102"/>
                  </a:lnTo>
                  <a:lnTo>
                    <a:pt x="10" y="91"/>
                  </a:lnTo>
                  <a:lnTo>
                    <a:pt x="2" y="74"/>
                  </a:lnTo>
                  <a:lnTo>
                    <a:pt x="0" y="52"/>
                  </a:lnTo>
                  <a:lnTo>
                    <a:pt x="2" y="31"/>
                  </a:lnTo>
                  <a:lnTo>
                    <a:pt x="10" y="15"/>
                  </a:lnTo>
                  <a:lnTo>
                    <a:pt x="21" y="4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105"/>
            <p:cNvSpPr>
              <a:spLocks/>
            </p:cNvSpPr>
            <p:nvPr/>
          </p:nvSpPr>
          <p:spPr bwMode="auto">
            <a:xfrm>
              <a:off x="777" y="1891"/>
              <a:ext cx="29" cy="46"/>
            </a:xfrm>
            <a:custGeom>
              <a:avLst/>
              <a:gdLst>
                <a:gd name="T0" fmla="*/ 30 w 59"/>
                <a:gd name="T1" fmla="*/ 0 h 91"/>
                <a:gd name="T2" fmla="*/ 42 w 59"/>
                <a:gd name="T3" fmla="*/ 3 h 91"/>
                <a:gd name="T4" fmla="*/ 50 w 59"/>
                <a:gd name="T5" fmla="*/ 12 h 91"/>
                <a:gd name="T6" fmla="*/ 57 w 59"/>
                <a:gd name="T7" fmla="*/ 27 h 91"/>
                <a:gd name="T8" fmla="*/ 59 w 59"/>
                <a:gd name="T9" fmla="*/ 45 h 91"/>
                <a:gd name="T10" fmla="*/ 57 w 59"/>
                <a:gd name="T11" fmla="*/ 62 h 91"/>
                <a:gd name="T12" fmla="*/ 50 w 59"/>
                <a:gd name="T13" fmla="*/ 77 h 91"/>
                <a:gd name="T14" fmla="*/ 42 w 59"/>
                <a:gd name="T15" fmla="*/ 87 h 91"/>
                <a:gd name="T16" fmla="*/ 30 w 59"/>
                <a:gd name="T17" fmla="*/ 91 h 91"/>
                <a:gd name="T18" fmla="*/ 18 w 59"/>
                <a:gd name="T19" fmla="*/ 87 h 91"/>
                <a:gd name="T20" fmla="*/ 9 w 59"/>
                <a:gd name="T21" fmla="*/ 77 h 91"/>
                <a:gd name="T22" fmla="*/ 3 w 59"/>
                <a:gd name="T23" fmla="*/ 62 h 91"/>
                <a:gd name="T24" fmla="*/ 0 w 59"/>
                <a:gd name="T25" fmla="*/ 45 h 91"/>
                <a:gd name="T26" fmla="*/ 3 w 59"/>
                <a:gd name="T27" fmla="*/ 27 h 91"/>
                <a:gd name="T28" fmla="*/ 9 w 59"/>
                <a:gd name="T29" fmla="*/ 12 h 91"/>
                <a:gd name="T30" fmla="*/ 18 w 59"/>
                <a:gd name="T31" fmla="*/ 3 h 91"/>
                <a:gd name="T32" fmla="*/ 30 w 59"/>
                <a:gd name="T33" fmla="*/ 0 h 91"/>
                <a:gd name="T34" fmla="*/ 30 w 59"/>
                <a:gd name="T3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9" h="91">
                  <a:moveTo>
                    <a:pt x="30" y="0"/>
                  </a:moveTo>
                  <a:lnTo>
                    <a:pt x="42" y="3"/>
                  </a:lnTo>
                  <a:lnTo>
                    <a:pt x="50" y="12"/>
                  </a:lnTo>
                  <a:lnTo>
                    <a:pt x="57" y="27"/>
                  </a:lnTo>
                  <a:lnTo>
                    <a:pt x="59" y="45"/>
                  </a:lnTo>
                  <a:lnTo>
                    <a:pt x="57" y="62"/>
                  </a:lnTo>
                  <a:lnTo>
                    <a:pt x="50" y="77"/>
                  </a:lnTo>
                  <a:lnTo>
                    <a:pt x="42" y="87"/>
                  </a:lnTo>
                  <a:lnTo>
                    <a:pt x="30" y="91"/>
                  </a:lnTo>
                  <a:lnTo>
                    <a:pt x="18" y="87"/>
                  </a:lnTo>
                  <a:lnTo>
                    <a:pt x="9" y="77"/>
                  </a:lnTo>
                  <a:lnTo>
                    <a:pt x="3" y="62"/>
                  </a:lnTo>
                  <a:lnTo>
                    <a:pt x="0" y="45"/>
                  </a:lnTo>
                  <a:lnTo>
                    <a:pt x="3" y="27"/>
                  </a:lnTo>
                  <a:lnTo>
                    <a:pt x="9" y="12"/>
                  </a:lnTo>
                  <a:lnTo>
                    <a:pt x="18" y="3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Freeform 106"/>
            <p:cNvSpPr>
              <a:spLocks/>
            </p:cNvSpPr>
            <p:nvPr/>
          </p:nvSpPr>
          <p:spPr bwMode="auto">
            <a:xfrm>
              <a:off x="744" y="1904"/>
              <a:ext cx="30" cy="46"/>
            </a:xfrm>
            <a:custGeom>
              <a:avLst/>
              <a:gdLst>
                <a:gd name="T0" fmla="*/ 32 w 61"/>
                <a:gd name="T1" fmla="*/ 0 h 92"/>
                <a:gd name="T2" fmla="*/ 43 w 61"/>
                <a:gd name="T3" fmla="*/ 3 h 92"/>
                <a:gd name="T4" fmla="*/ 53 w 61"/>
                <a:gd name="T5" fmla="*/ 13 h 92"/>
                <a:gd name="T6" fmla="*/ 59 w 61"/>
                <a:gd name="T7" fmla="*/ 28 h 92"/>
                <a:gd name="T8" fmla="*/ 61 w 61"/>
                <a:gd name="T9" fmla="*/ 46 h 92"/>
                <a:gd name="T10" fmla="*/ 59 w 61"/>
                <a:gd name="T11" fmla="*/ 63 h 92"/>
                <a:gd name="T12" fmla="*/ 53 w 61"/>
                <a:gd name="T13" fmla="*/ 78 h 92"/>
                <a:gd name="T14" fmla="*/ 43 w 61"/>
                <a:gd name="T15" fmla="*/ 88 h 92"/>
                <a:gd name="T16" fmla="*/ 32 w 61"/>
                <a:gd name="T17" fmla="*/ 92 h 92"/>
                <a:gd name="T18" fmla="*/ 19 w 61"/>
                <a:gd name="T19" fmla="*/ 88 h 92"/>
                <a:gd name="T20" fmla="*/ 9 w 61"/>
                <a:gd name="T21" fmla="*/ 78 h 92"/>
                <a:gd name="T22" fmla="*/ 3 w 61"/>
                <a:gd name="T23" fmla="*/ 63 h 92"/>
                <a:gd name="T24" fmla="*/ 0 w 61"/>
                <a:gd name="T25" fmla="*/ 46 h 92"/>
                <a:gd name="T26" fmla="*/ 3 w 61"/>
                <a:gd name="T27" fmla="*/ 28 h 92"/>
                <a:gd name="T28" fmla="*/ 9 w 61"/>
                <a:gd name="T29" fmla="*/ 13 h 92"/>
                <a:gd name="T30" fmla="*/ 19 w 61"/>
                <a:gd name="T31" fmla="*/ 3 h 92"/>
                <a:gd name="T32" fmla="*/ 32 w 61"/>
                <a:gd name="T33" fmla="*/ 0 h 92"/>
                <a:gd name="T34" fmla="*/ 32 w 61"/>
                <a:gd name="T3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" h="92">
                  <a:moveTo>
                    <a:pt x="32" y="0"/>
                  </a:moveTo>
                  <a:lnTo>
                    <a:pt x="43" y="3"/>
                  </a:lnTo>
                  <a:lnTo>
                    <a:pt x="53" y="13"/>
                  </a:lnTo>
                  <a:lnTo>
                    <a:pt x="59" y="28"/>
                  </a:lnTo>
                  <a:lnTo>
                    <a:pt x="61" y="46"/>
                  </a:lnTo>
                  <a:lnTo>
                    <a:pt x="59" y="63"/>
                  </a:lnTo>
                  <a:lnTo>
                    <a:pt x="53" y="78"/>
                  </a:lnTo>
                  <a:lnTo>
                    <a:pt x="43" y="88"/>
                  </a:lnTo>
                  <a:lnTo>
                    <a:pt x="32" y="92"/>
                  </a:lnTo>
                  <a:lnTo>
                    <a:pt x="19" y="88"/>
                  </a:lnTo>
                  <a:lnTo>
                    <a:pt x="9" y="78"/>
                  </a:lnTo>
                  <a:lnTo>
                    <a:pt x="3" y="63"/>
                  </a:lnTo>
                  <a:lnTo>
                    <a:pt x="0" y="46"/>
                  </a:lnTo>
                  <a:lnTo>
                    <a:pt x="3" y="28"/>
                  </a:lnTo>
                  <a:lnTo>
                    <a:pt x="9" y="13"/>
                  </a:lnTo>
                  <a:lnTo>
                    <a:pt x="19" y="3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Freeform 107"/>
            <p:cNvSpPr>
              <a:spLocks/>
            </p:cNvSpPr>
            <p:nvPr/>
          </p:nvSpPr>
          <p:spPr bwMode="auto">
            <a:xfrm>
              <a:off x="722" y="1933"/>
              <a:ext cx="24" cy="36"/>
            </a:xfrm>
            <a:custGeom>
              <a:avLst/>
              <a:gdLst>
                <a:gd name="T0" fmla="*/ 17 w 47"/>
                <a:gd name="T1" fmla="*/ 0 h 73"/>
                <a:gd name="T2" fmla="*/ 27 w 47"/>
                <a:gd name="T3" fmla="*/ 3 h 73"/>
                <a:gd name="T4" fmla="*/ 36 w 47"/>
                <a:gd name="T5" fmla="*/ 9 h 73"/>
                <a:gd name="T6" fmla="*/ 42 w 47"/>
                <a:gd name="T7" fmla="*/ 20 h 73"/>
                <a:gd name="T8" fmla="*/ 47 w 47"/>
                <a:gd name="T9" fmla="*/ 34 h 73"/>
                <a:gd name="T10" fmla="*/ 47 w 47"/>
                <a:gd name="T11" fmla="*/ 48 h 73"/>
                <a:gd name="T12" fmla="*/ 45 w 47"/>
                <a:gd name="T13" fmla="*/ 60 h 73"/>
                <a:gd name="T14" fmla="*/ 38 w 47"/>
                <a:gd name="T15" fmla="*/ 69 h 73"/>
                <a:gd name="T16" fmla="*/ 30 w 47"/>
                <a:gd name="T17" fmla="*/ 73 h 73"/>
                <a:gd name="T18" fmla="*/ 20 w 47"/>
                <a:gd name="T19" fmla="*/ 72 h 73"/>
                <a:gd name="T20" fmla="*/ 11 w 47"/>
                <a:gd name="T21" fmla="*/ 67 h 73"/>
                <a:gd name="T22" fmla="*/ 5 w 47"/>
                <a:gd name="T23" fmla="*/ 55 h 73"/>
                <a:gd name="T24" fmla="*/ 0 w 47"/>
                <a:gd name="T25" fmla="*/ 42 h 73"/>
                <a:gd name="T26" fmla="*/ 0 w 47"/>
                <a:gd name="T27" fmla="*/ 28 h 73"/>
                <a:gd name="T28" fmla="*/ 2 w 47"/>
                <a:gd name="T29" fmla="*/ 15 h 73"/>
                <a:gd name="T30" fmla="*/ 8 w 47"/>
                <a:gd name="T31" fmla="*/ 5 h 73"/>
                <a:gd name="T32" fmla="*/ 17 w 47"/>
                <a:gd name="T33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73">
                  <a:moveTo>
                    <a:pt x="17" y="0"/>
                  </a:moveTo>
                  <a:lnTo>
                    <a:pt x="27" y="3"/>
                  </a:lnTo>
                  <a:lnTo>
                    <a:pt x="36" y="9"/>
                  </a:lnTo>
                  <a:lnTo>
                    <a:pt x="42" y="20"/>
                  </a:lnTo>
                  <a:lnTo>
                    <a:pt x="47" y="34"/>
                  </a:lnTo>
                  <a:lnTo>
                    <a:pt x="47" y="48"/>
                  </a:lnTo>
                  <a:lnTo>
                    <a:pt x="45" y="60"/>
                  </a:lnTo>
                  <a:lnTo>
                    <a:pt x="38" y="69"/>
                  </a:lnTo>
                  <a:lnTo>
                    <a:pt x="30" y="73"/>
                  </a:lnTo>
                  <a:lnTo>
                    <a:pt x="20" y="72"/>
                  </a:lnTo>
                  <a:lnTo>
                    <a:pt x="11" y="67"/>
                  </a:lnTo>
                  <a:lnTo>
                    <a:pt x="5" y="55"/>
                  </a:lnTo>
                  <a:lnTo>
                    <a:pt x="0" y="42"/>
                  </a:lnTo>
                  <a:lnTo>
                    <a:pt x="0" y="28"/>
                  </a:lnTo>
                  <a:lnTo>
                    <a:pt x="2" y="15"/>
                  </a:lnTo>
                  <a:lnTo>
                    <a:pt x="8" y="5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108"/>
            <p:cNvSpPr>
              <a:spLocks/>
            </p:cNvSpPr>
            <p:nvPr/>
          </p:nvSpPr>
          <p:spPr bwMode="auto">
            <a:xfrm>
              <a:off x="1047" y="2148"/>
              <a:ext cx="162" cy="344"/>
            </a:xfrm>
            <a:custGeom>
              <a:avLst/>
              <a:gdLst>
                <a:gd name="T0" fmla="*/ 133 w 323"/>
                <a:gd name="T1" fmla="*/ 284 h 688"/>
                <a:gd name="T2" fmla="*/ 101 w 323"/>
                <a:gd name="T3" fmla="*/ 257 h 688"/>
                <a:gd name="T4" fmla="*/ 66 w 323"/>
                <a:gd name="T5" fmla="*/ 237 h 688"/>
                <a:gd name="T6" fmla="*/ 35 w 323"/>
                <a:gd name="T7" fmla="*/ 214 h 688"/>
                <a:gd name="T8" fmla="*/ 6 w 323"/>
                <a:gd name="T9" fmla="*/ 169 h 688"/>
                <a:gd name="T10" fmla="*/ 1 w 323"/>
                <a:gd name="T11" fmla="*/ 112 h 688"/>
                <a:gd name="T12" fmla="*/ 16 w 323"/>
                <a:gd name="T13" fmla="*/ 72 h 688"/>
                <a:gd name="T14" fmla="*/ 31 w 323"/>
                <a:gd name="T15" fmla="*/ 49 h 688"/>
                <a:gd name="T16" fmla="*/ 51 w 323"/>
                <a:gd name="T17" fmla="*/ 30 h 688"/>
                <a:gd name="T18" fmla="*/ 74 w 323"/>
                <a:gd name="T19" fmla="*/ 15 h 688"/>
                <a:gd name="T20" fmla="*/ 102 w 323"/>
                <a:gd name="T21" fmla="*/ 5 h 688"/>
                <a:gd name="T22" fmla="*/ 132 w 323"/>
                <a:gd name="T23" fmla="*/ 0 h 688"/>
                <a:gd name="T24" fmla="*/ 163 w 323"/>
                <a:gd name="T25" fmla="*/ 1 h 688"/>
                <a:gd name="T26" fmla="*/ 195 w 323"/>
                <a:gd name="T27" fmla="*/ 8 h 688"/>
                <a:gd name="T28" fmla="*/ 229 w 323"/>
                <a:gd name="T29" fmla="*/ 20 h 688"/>
                <a:gd name="T30" fmla="*/ 258 w 323"/>
                <a:gd name="T31" fmla="*/ 38 h 688"/>
                <a:gd name="T32" fmla="*/ 281 w 323"/>
                <a:gd name="T33" fmla="*/ 58 h 688"/>
                <a:gd name="T34" fmla="*/ 299 w 323"/>
                <a:gd name="T35" fmla="*/ 81 h 688"/>
                <a:gd name="T36" fmla="*/ 315 w 323"/>
                <a:gd name="T37" fmla="*/ 121 h 688"/>
                <a:gd name="T38" fmla="*/ 323 w 323"/>
                <a:gd name="T39" fmla="*/ 181 h 688"/>
                <a:gd name="T40" fmla="*/ 320 w 323"/>
                <a:gd name="T41" fmla="*/ 259 h 688"/>
                <a:gd name="T42" fmla="*/ 308 w 323"/>
                <a:gd name="T43" fmla="*/ 347 h 688"/>
                <a:gd name="T44" fmla="*/ 295 w 323"/>
                <a:gd name="T45" fmla="*/ 453 h 688"/>
                <a:gd name="T46" fmla="*/ 301 w 323"/>
                <a:gd name="T47" fmla="*/ 526 h 688"/>
                <a:gd name="T48" fmla="*/ 295 w 323"/>
                <a:gd name="T49" fmla="*/ 591 h 688"/>
                <a:gd name="T50" fmla="*/ 288 w 323"/>
                <a:gd name="T51" fmla="*/ 616 h 688"/>
                <a:gd name="T52" fmla="*/ 276 w 323"/>
                <a:gd name="T53" fmla="*/ 638 h 688"/>
                <a:gd name="T54" fmla="*/ 263 w 323"/>
                <a:gd name="T55" fmla="*/ 656 h 688"/>
                <a:gd name="T56" fmla="*/ 245 w 323"/>
                <a:gd name="T57" fmla="*/ 671 h 688"/>
                <a:gd name="T58" fmla="*/ 223 w 323"/>
                <a:gd name="T59" fmla="*/ 682 h 688"/>
                <a:gd name="T60" fmla="*/ 198 w 323"/>
                <a:gd name="T61" fmla="*/ 687 h 688"/>
                <a:gd name="T62" fmla="*/ 174 w 323"/>
                <a:gd name="T63" fmla="*/ 688 h 688"/>
                <a:gd name="T64" fmla="*/ 150 w 323"/>
                <a:gd name="T65" fmla="*/ 683 h 688"/>
                <a:gd name="T66" fmla="*/ 129 w 323"/>
                <a:gd name="T67" fmla="*/ 672 h 688"/>
                <a:gd name="T68" fmla="*/ 112 w 323"/>
                <a:gd name="T69" fmla="*/ 652 h 688"/>
                <a:gd name="T70" fmla="*/ 99 w 323"/>
                <a:gd name="T71" fmla="*/ 628 h 688"/>
                <a:gd name="T72" fmla="*/ 89 w 323"/>
                <a:gd name="T73" fmla="*/ 596 h 688"/>
                <a:gd name="T74" fmla="*/ 88 w 323"/>
                <a:gd name="T75" fmla="*/ 558 h 688"/>
                <a:gd name="T76" fmla="*/ 94 w 323"/>
                <a:gd name="T77" fmla="*/ 522 h 688"/>
                <a:gd name="T78" fmla="*/ 106 w 323"/>
                <a:gd name="T79" fmla="*/ 492 h 688"/>
                <a:gd name="T80" fmla="*/ 129 w 323"/>
                <a:gd name="T81" fmla="*/ 442 h 688"/>
                <a:gd name="T82" fmla="*/ 154 w 323"/>
                <a:gd name="T83" fmla="*/ 388 h 688"/>
                <a:gd name="T84" fmla="*/ 165 w 323"/>
                <a:gd name="T85" fmla="*/ 351 h 688"/>
                <a:gd name="T86" fmla="*/ 158 w 323"/>
                <a:gd name="T87" fmla="*/ 317 h 688"/>
                <a:gd name="T88" fmla="*/ 148 w 323"/>
                <a:gd name="T89" fmla="*/ 300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3" h="688">
                  <a:moveTo>
                    <a:pt x="148" y="300"/>
                  </a:moveTo>
                  <a:lnTo>
                    <a:pt x="133" y="284"/>
                  </a:lnTo>
                  <a:lnTo>
                    <a:pt x="117" y="270"/>
                  </a:lnTo>
                  <a:lnTo>
                    <a:pt x="101" y="257"/>
                  </a:lnTo>
                  <a:lnTo>
                    <a:pt x="83" y="247"/>
                  </a:lnTo>
                  <a:lnTo>
                    <a:pt x="66" y="237"/>
                  </a:lnTo>
                  <a:lnTo>
                    <a:pt x="49" y="226"/>
                  </a:lnTo>
                  <a:lnTo>
                    <a:pt x="35" y="214"/>
                  </a:lnTo>
                  <a:lnTo>
                    <a:pt x="22" y="199"/>
                  </a:lnTo>
                  <a:lnTo>
                    <a:pt x="6" y="169"/>
                  </a:lnTo>
                  <a:lnTo>
                    <a:pt x="0" y="140"/>
                  </a:lnTo>
                  <a:lnTo>
                    <a:pt x="1" y="112"/>
                  </a:lnTo>
                  <a:lnTo>
                    <a:pt x="10" y="85"/>
                  </a:lnTo>
                  <a:lnTo>
                    <a:pt x="16" y="72"/>
                  </a:lnTo>
                  <a:lnTo>
                    <a:pt x="22" y="60"/>
                  </a:lnTo>
                  <a:lnTo>
                    <a:pt x="31" y="49"/>
                  </a:lnTo>
                  <a:lnTo>
                    <a:pt x="39" y="39"/>
                  </a:lnTo>
                  <a:lnTo>
                    <a:pt x="51" y="30"/>
                  </a:lnTo>
                  <a:lnTo>
                    <a:pt x="62" y="23"/>
                  </a:lnTo>
                  <a:lnTo>
                    <a:pt x="74" y="15"/>
                  </a:lnTo>
                  <a:lnTo>
                    <a:pt x="88" y="10"/>
                  </a:lnTo>
                  <a:lnTo>
                    <a:pt x="102" y="5"/>
                  </a:lnTo>
                  <a:lnTo>
                    <a:pt x="117" y="3"/>
                  </a:lnTo>
                  <a:lnTo>
                    <a:pt x="132" y="0"/>
                  </a:lnTo>
                  <a:lnTo>
                    <a:pt x="148" y="0"/>
                  </a:lnTo>
                  <a:lnTo>
                    <a:pt x="163" y="1"/>
                  </a:lnTo>
                  <a:lnTo>
                    <a:pt x="179" y="4"/>
                  </a:lnTo>
                  <a:lnTo>
                    <a:pt x="195" y="8"/>
                  </a:lnTo>
                  <a:lnTo>
                    <a:pt x="212" y="13"/>
                  </a:lnTo>
                  <a:lnTo>
                    <a:pt x="229" y="20"/>
                  </a:lnTo>
                  <a:lnTo>
                    <a:pt x="244" y="28"/>
                  </a:lnTo>
                  <a:lnTo>
                    <a:pt x="258" y="38"/>
                  </a:lnTo>
                  <a:lnTo>
                    <a:pt x="270" y="48"/>
                  </a:lnTo>
                  <a:lnTo>
                    <a:pt x="281" y="58"/>
                  </a:lnTo>
                  <a:lnTo>
                    <a:pt x="290" y="69"/>
                  </a:lnTo>
                  <a:lnTo>
                    <a:pt x="299" y="81"/>
                  </a:lnTo>
                  <a:lnTo>
                    <a:pt x="305" y="94"/>
                  </a:lnTo>
                  <a:lnTo>
                    <a:pt x="315" y="121"/>
                  </a:lnTo>
                  <a:lnTo>
                    <a:pt x="321" y="151"/>
                  </a:lnTo>
                  <a:lnTo>
                    <a:pt x="323" y="181"/>
                  </a:lnTo>
                  <a:lnTo>
                    <a:pt x="323" y="212"/>
                  </a:lnTo>
                  <a:lnTo>
                    <a:pt x="320" y="259"/>
                  </a:lnTo>
                  <a:lnTo>
                    <a:pt x="315" y="305"/>
                  </a:lnTo>
                  <a:lnTo>
                    <a:pt x="308" y="347"/>
                  </a:lnTo>
                  <a:lnTo>
                    <a:pt x="301" y="387"/>
                  </a:lnTo>
                  <a:lnTo>
                    <a:pt x="295" y="453"/>
                  </a:lnTo>
                  <a:lnTo>
                    <a:pt x="298" y="491"/>
                  </a:lnTo>
                  <a:lnTo>
                    <a:pt x="301" y="526"/>
                  </a:lnTo>
                  <a:lnTo>
                    <a:pt x="298" y="577"/>
                  </a:lnTo>
                  <a:lnTo>
                    <a:pt x="295" y="591"/>
                  </a:lnTo>
                  <a:lnTo>
                    <a:pt x="291" y="605"/>
                  </a:lnTo>
                  <a:lnTo>
                    <a:pt x="288" y="616"/>
                  </a:lnTo>
                  <a:lnTo>
                    <a:pt x="283" y="627"/>
                  </a:lnTo>
                  <a:lnTo>
                    <a:pt x="276" y="638"/>
                  </a:lnTo>
                  <a:lnTo>
                    <a:pt x="270" y="647"/>
                  </a:lnTo>
                  <a:lnTo>
                    <a:pt x="263" y="656"/>
                  </a:lnTo>
                  <a:lnTo>
                    <a:pt x="255" y="663"/>
                  </a:lnTo>
                  <a:lnTo>
                    <a:pt x="245" y="671"/>
                  </a:lnTo>
                  <a:lnTo>
                    <a:pt x="234" y="677"/>
                  </a:lnTo>
                  <a:lnTo>
                    <a:pt x="223" y="682"/>
                  </a:lnTo>
                  <a:lnTo>
                    <a:pt x="210" y="685"/>
                  </a:lnTo>
                  <a:lnTo>
                    <a:pt x="198" y="687"/>
                  </a:lnTo>
                  <a:lnTo>
                    <a:pt x="187" y="688"/>
                  </a:lnTo>
                  <a:lnTo>
                    <a:pt x="174" y="688"/>
                  </a:lnTo>
                  <a:lnTo>
                    <a:pt x="163" y="687"/>
                  </a:lnTo>
                  <a:lnTo>
                    <a:pt x="150" y="683"/>
                  </a:lnTo>
                  <a:lnTo>
                    <a:pt x="139" y="678"/>
                  </a:lnTo>
                  <a:lnTo>
                    <a:pt x="129" y="672"/>
                  </a:lnTo>
                  <a:lnTo>
                    <a:pt x="119" y="663"/>
                  </a:lnTo>
                  <a:lnTo>
                    <a:pt x="112" y="652"/>
                  </a:lnTo>
                  <a:lnTo>
                    <a:pt x="104" y="641"/>
                  </a:lnTo>
                  <a:lnTo>
                    <a:pt x="99" y="628"/>
                  </a:lnTo>
                  <a:lnTo>
                    <a:pt x="94" y="613"/>
                  </a:lnTo>
                  <a:lnTo>
                    <a:pt x="89" y="596"/>
                  </a:lnTo>
                  <a:lnTo>
                    <a:pt x="88" y="577"/>
                  </a:lnTo>
                  <a:lnTo>
                    <a:pt x="88" y="558"/>
                  </a:lnTo>
                  <a:lnTo>
                    <a:pt x="91" y="537"/>
                  </a:lnTo>
                  <a:lnTo>
                    <a:pt x="94" y="522"/>
                  </a:lnTo>
                  <a:lnTo>
                    <a:pt x="99" y="507"/>
                  </a:lnTo>
                  <a:lnTo>
                    <a:pt x="106" y="492"/>
                  </a:lnTo>
                  <a:lnTo>
                    <a:pt x="112" y="478"/>
                  </a:lnTo>
                  <a:lnTo>
                    <a:pt x="129" y="442"/>
                  </a:lnTo>
                  <a:lnTo>
                    <a:pt x="143" y="412"/>
                  </a:lnTo>
                  <a:lnTo>
                    <a:pt x="154" y="388"/>
                  </a:lnTo>
                  <a:lnTo>
                    <a:pt x="162" y="369"/>
                  </a:lnTo>
                  <a:lnTo>
                    <a:pt x="165" y="351"/>
                  </a:lnTo>
                  <a:lnTo>
                    <a:pt x="164" y="335"/>
                  </a:lnTo>
                  <a:lnTo>
                    <a:pt x="158" y="317"/>
                  </a:lnTo>
                  <a:lnTo>
                    <a:pt x="148" y="300"/>
                  </a:lnTo>
                  <a:lnTo>
                    <a:pt x="148" y="3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Freeform 109"/>
            <p:cNvSpPr>
              <a:spLocks/>
            </p:cNvSpPr>
            <p:nvPr/>
          </p:nvSpPr>
          <p:spPr bwMode="auto">
            <a:xfrm>
              <a:off x="1033" y="2081"/>
              <a:ext cx="52" cy="78"/>
            </a:xfrm>
            <a:custGeom>
              <a:avLst/>
              <a:gdLst>
                <a:gd name="T0" fmla="*/ 40 w 105"/>
                <a:gd name="T1" fmla="*/ 0 h 156"/>
                <a:gd name="T2" fmla="*/ 29 w 105"/>
                <a:gd name="T3" fmla="*/ 4 h 156"/>
                <a:gd name="T4" fmla="*/ 20 w 105"/>
                <a:gd name="T5" fmla="*/ 10 h 156"/>
                <a:gd name="T6" fmla="*/ 12 w 105"/>
                <a:gd name="T7" fmla="*/ 19 h 156"/>
                <a:gd name="T8" fmla="*/ 6 w 105"/>
                <a:gd name="T9" fmla="*/ 30 h 156"/>
                <a:gd name="T10" fmla="*/ 1 w 105"/>
                <a:gd name="T11" fmla="*/ 43 h 156"/>
                <a:gd name="T12" fmla="*/ 0 w 105"/>
                <a:gd name="T13" fmla="*/ 58 h 156"/>
                <a:gd name="T14" fmla="*/ 0 w 105"/>
                <a:gd name="T15" fmla="*/ 73 h 156"/>
                <a:gd name="T16" fmla="*/ 1 w 105"/>
                <a:gd name="T17" fmla="*/ 89 h 156"/>
                <a:gd name="T18" fmla="*/ 5 w 105"/>
                <a:gd name="T19" fmla="*/ 104 h 156"/>
                <a:gd name="T20" fmla="*/ 11 w 105"/>
                <a:gd name="T21" fmla="*/ 118 h 156"/>
                <a:gd name="T22" fmla="*/ 17 w 105"/>
                <a:gd name="T23" fmla="*/ 130 h 156"/>
                <a:gd name="T24" fmla="*/ 26 w 105"/>
                <a:gd name="T25" fmla="*/ 140 h 156"/>
                <a:gd name="T26" fmla="*/ 35 w 105"/>
                <a:gd name="T27" fmla="*/ 149 h 156"/>
                <a:gd name="T28" fmla="*/ 45 w 105"/>
                <a:gd name="T29" fmla="*/ 154 h 156"/>
                <a:gd name="T30" fmla="*/ 56 w 105"/>
                <a:gd name="T31" fmla="*/ 156 h 156"/>
                <a:gd name="T32" fmla="*/ 66 w 105"/>
                <a:gd name="T33" fmla="*/ 156 h 156"/>
                <a:gd name="T34" fmla="*/ 76 w 105"/>
                <a:gd name="T35" fmla="*/ 154 h 156"/>
                <a:gd name="T36" fmla="*/ 85 w 105"/>
                <a:gd name="T37" fmla="*/ 148 h 156"/>
                <a:gd name="T38" fmla="*/ 92 w 105"/>
                <a:gd name="T39" fmla="*/ 139 h 156"/>
                <a:gd name="T40" fmla="*/ 98 w 105"/>
                <a:gd name="T41" fmla="*/ 129 h 156"/>
                <a:gd name="T42" fmla="*/ 102 w 105"/>
                <a:gd name="T43" fmla="*/ 116 h 156"/>
                <a:gd name="T44" fmla="*/ 105 w 105"/>
                <a:gd name="T45" fmla="*/ 103 h 156"/>
                <a:gd name="T46" fmla="*/ 105 w 105"/>
                <a:gd name="T47" fmla="*/ 88 h 156"/>
                <a:gd name="T48" fmla="*/ 103 w 105"/>
                <a:gd name="T49" fmla="*/ 71 h 156"/>
                <a:gd name="T50" fmla="*/ 100 w 105"/>
                <a:gd name="T51" fmla="*/ 54 h 156"/>
                <a:gd name="T52" fmla="*/ 93 w 105"/>
                <a:gd name="T53" fmla="*/ 38 h 156"/>
                <a:gd name="T54" fmla="*/ 85 w 105"/>
                <a:gd name="T55" fmla="*/ 24 h 156"/>
                <a:gd name="T56" fmla="*/ 73 w 105"/>
                <a:gd name="T57" fmla="*/ 13 h 156"/>
                <a:gd name="T58" fmla="*/ 66 w 105"/>
                <a:gd name="T59" fmla="*/ 6 h 156"/>
                <a:gd name="T60" fmla="*/ 59 w 105"/>
                <a:gd name="T61" fmla="*/ 3 h 156"/>
                <a:gd name="T62" fmla="*/ 49 w 105"/>
                <a:gd name="T63" fmla="*/ 1 h 156"/>
                <a:gd name="T64" fmla="*/ 40 w 105"/>
                <a:gd name="T65" fmla="*/ 0 h 156"/>
                <a:gd name="T66" fmla="*/ 40 w 105"/>
                <a:gd name="T6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5" h="156">
                  <a:moveTo>
                    <a:pt x="40" y="0"/>
                  </a:moveTo>
                  <a:lnTo>
                    <a:pt x="29" y="4"/>
                  </a:lnTo>
                  <a:lnTo>
                    <a:pt x="20" y="10"/>
                  </a:lnTo>
                  <a:lnTo>
                    <a:pt x="12" y="19"/>
                  </a:lnTo>
                  <a:lnTo>
                    <a:pt x="6" y="30"/>
                  </a:lnTo>
                  <a:lnTo>
                    <a:pt x="1" y="43"/>
                  </a:lnTo>
                  <a:lnTo>
                    <a:pt x="0" y="58"/>
                  </a:lnTo>
                  <a:lnTo>
                    <a:pt x="0" y="73"/>
                  </a:lnTo>
                  <a:lnTo>
                    <a:pt x="1" y="89"/>
                  </a:lnTo>
                  <a:lnTo>
                    <a:pt x="5" y="104"/>
                  </a:lnTo>
                  <a:lnTo>
                    <a:pt x="11" y="118"/>
                  </a:lnTo>
                  <a:lnTo>
                    <a:pt x="17" y="130"/>
                  </a:lnTo>
                  <a:lnTo>
                    <a:pt x="26" y="140"/>
                  </a:lnTo>
                  <a:lnTo>
                    <a:pt x="35" y="149"/>
                  </a:lnTo>
                  <a:lnTo>
                    <a:pt x="45" y="154"/>
                  </a:lnTo>
                  <a:lnTo>
                    <a:pt x="56" y="156"/>
                  </a:lnTo>
                  <a:lnTo>
                    <a:pt x="66" y="156"/>
                  </a:lnTo>
                  <a:lnTo>
                    <a:pt x="76" y="154"/>
                  </a:lnTo>
                  <a:lnTo>
                    <a:pt x="85" y="148"/>
                  </a:lnTo>
                  <a:lnTo>
                    <a:pt x="92" y="139"/>
                  </a:lnTo>
                  <a:lnTo>
                    <a:pt x="98" y="129"/>
                  </a:lnTo>
                  <a:lnTo>
                    <a:pt x="102" y="116"/>
                  </a:lnTo>
                  <a:lnTo>
                    <a:pt x="105" y="103"/>
                  </a:lnTo>
                  <a:lnTo>
                    <a:pt x="105" y="88"/>
                  </a:lnTo>
                  <a:lnTo>
                    <a:pt x="103" y="71"/>
                  </a:lnTo>
                  <a:lnTo>
                    <a:pt x="100" y="54"/>
                  </a:lnTo>
                  <a:lnTo>
                    <a:pt x="93" y="38"/>
                  </a:lnTo>
                  <a:lnTo>
                    <a:pt x="85" y="24"/>
                  </a:lnTo>
                  <a:lnTo>
                    <a:pt x="73" y="13"/>
                  </a:lnTo>
                  <a:lnTo>
                    <a:pt x="66" y="6"/>
                  </a:lnTo>
                  <a:lnTo>
                    <a:pt x="59" y="3"/>
                  </a:lnTo>
                  <a:lnTo>
                    <a:pt x="49" y="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Freeform 110"/>
            <p:cNvSpPr>
              <a:spLocks/>
            </p:cNvSpPr>
            <p:nvPr/>
          </p:nvSpPr>
          <p:spPr bwMode="auto">
            <a:xfrm>
              <a:off x="1088" y="2091"/>
              <a:ext cx="37" cy="53"/>
            </a:xfrm>
            <a:custGeom>
              <a:avLst/>
              <a:gdLst>
                <a:gd name="T0" fmla="*/ 37 w 72"/>
                <a:gd name="T1" fmla="*/ 0 h 106"/>
                <a:gd name="T2" fmla="*/ 30 w 72"/>
                <a:gd name="T3" fmla="*/ 1 h 106"/>
                <a:gd name="T4" fmla="*/ 24 w 72"/>
                <a:gd name="T5" fmla="*/ 4 h 106"/>
                <a:gd name="T6" fmla="*/ 16 w 72"/>
                <a:gd name="T7" fmla="*/ 9 h 106"/>
                <a:gd name="T8" fmla="*/ 11 w 72"/>
                <a:gd name="T9" fmla="*/ 15 h 106"/>
                <a:gd name="T10" fmla="*/ 6 w 72"/>
                <a:gd name="T11" fmla="*/ 23 h 106"/>
                <a:gd name="T12" fmla="*/ 2 w 72"/>
                <a:gd name="T13" fmla="*/ 31 h 106"/>
                <a:gd name="T14" fmla="*/ 1 w 72"/>
                <a:gd name="T15" fmla="*/ 41 h 106"/>
                <a:gd name="T16" fmla="*/ 0 w 72"/>
                <a:gd name="T17" fmla="*/ 53 h 106"/>
                <a:gd name="T18" fmla="*/ 1 w 72"/>
                <a:gd name="T19" fmla="*/ 64 h 106"/>
                <a:gd name="T20" fmla="*/ 2 w 72"/>
                <a:gd name="T21" fmla="*/ 74 h 106"/>
                <a:gd name="T22" fmla="*/ 6 w 72"/>
                <a:gd name="T23" fmla="*/ 83 h 106"/>
                <a:gd name="T24" fmla="*/ 11 w 72"/>
                <a:gd name="T25" fmla="*/ 90 h 106"/>
                <a:gd name="T26" fmla="*/ 16 w 72"/>
                <a:gd name="T27" fmla="*/ 98 h 106"/>
                <a:gd name="T28" fmla="*/ 24 w 72"/>
                <a:gd name="T29" fmla="*/ 103 h 106"/>
                <a:gd name="T30" fmla="*/ 30 w 72"/>
                <a:gd name="T31" fmla="*/ 105 h 106"/>
                <a:gd name="T32" fmla="*/ 37 w 72"/>
                <a:gd name="T33" fmla="*/ 106 h 106"/>
                <a:gd name="T34" fmla="*/ 51 w 72"/>
                <a:gd name="T35" fmla="*/ 103 h 106"/>
                <a:gd name="T36" fmla="*/ 62 w 72"/>
                <a:gd name="T37" fmla="*/ 90 h 106"/>
                <a:gd name="T38" fmla="*/ 70 w 72"/>
                <a:gd name="T39" fmla="*/ 74 h 106"/>
                <a:gd name="T40" fmla="*/ 72 w 72"/>
                <a:gd name="T41" fmla="*/ 53 h 106"/>
                <a:gd name="T42" fmla="*/ 70 w 72"/>
                <a:gd name="T43" fmla="*/ 31 h 106"/>
                <a:gd name="T44" fmla="*/ 62 w 72"/>
                <a:gd name="T45" fmla="*/ 15 h 106"/>
                <a:gd name="T46" fmla="*/ 51 w 72"/>
                <a:gd name="T47" fmla="*/ 4 h 106"/>
                <a:gd name="T48" fmla="*/ 37 w 72"/>
                <a:gd name="T49" fmla="*/ 0 h 106"/>
                <a:gd name="T50" fmla="*/ 37 w 72"/>
                <a:gd name="T5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2" h="106">
                  <a:moveTo>
                    <a:pt x="37" y="0"/>
                  </a:moveTo>
                  <a:lnTo>
                    <a:pt x="30" y="1"/>
                  </a:lnTo>
                  <a:lnTo>
                    <a:pt x="24" y="4"/>
                  </a:lnTo>
                  <a:lnTo>
                    <a:pt x="16" y="9"/>
                  </a:lnTo>
                  <a:lnTo>
                    <a:pt x="11" y="15"/>
                  </a:lnTo>
                  <a:lnTo>
                    <a:pt x="6" y="23"/>
                  </a:lnTo>
                  <a:lnTo>
                    <a:pt x="2" y="31"/>
                  </a:lnTo>
                  <a:lnTo>
                    <a:pt x="1" y="41"/>
                  </a:lnTo>
                  <a:lnTo>
                    <a:pt x="0" y="53"/>
                  </a:lnTo>
                  <a:lnTo>
                    <a:pt x="1" y="64"/>
                  </a:lnTo>
                  <a:lnTo>
                    <a:pt x="2" y="74"/>
                  </a:lnTo>
                  <a:lnTo>
                    <a:pt x="6" y="83"/>
                  </a:lnTo>
                  <a:lnTo>
                    <a:pt x="11" y="90"/>
                  </a:lnTo>
                  <a:lnTo>
                    <a:pt x="16" y="98"/>
                  </a:lnTo>
                  <a:lnTo>
                    <a:pt x="24" y="103"/>
                  </a:lnTo>
                  <a:lnTo>
                    <a:pt x="30" y="105"/>
                  </a:lnTo>
                  <a:lnTo>
                    <a:pt x="37" y="106"/>
                  </a:lnTo>
                  <a:lnTo>
                    <a:pt x="51" y="103"/>
                  </a:lnTo>
                  <a:lnTo>
                    <a:pt x="62" y="90"/>
                  </a:lnTo>
                  <a:lnTo>
                    <a:pt x="70" y="74"/>
                  </a:lnTo>
                  <a:lnTo>
                    <a:pt x="72" y="53"/>
                  </a:lnTo>
                  <a:lnTo>
                    <a:pt x="70" y="31"/>
                  </a:lnTo>
                  <a:lnTo>
                    <a:pt x="62" y="15"/>
                  </a:lnTo>
                  <a:lnTo>
                    <a:pt x="51" y="4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Freeform 111"/>
            <p:cNvSpPr>
              <a:spLocks/>
            </p:cNvSpPr>
            <p:nvPr/>
          </p:nvSpPr>
          <p:spPr bwMode="auto">
            <a:xfrm>
              <a:off x="1128" y="2100"/>
              <a:ext cx="30" cy="46"/>
            </a:xfrm>
            <a:custGeom>
              <a:avLst/>
              <a:gdLst>
                <a:gd name="T0" fmla="*/ 30 w 60"/>
                <a:gd name="T1" fmla="*/ 0 h 91"/>
                <a:gd name="T2" fmla="*/ 17 w 60"/>
                <a:gd name="T3" fmla="*/ 4 h 91"/>
                <a:gd name="T4" fmla="*/ 8 w 60"/>
                <a:gd name="T5" fmla="*/ 14 h 91"/>
                <a:gd name="T6" fmla="*/ 2 w 60"/>
                <a:gd name="T7" fmla="*/ 27 h 91"/>
                <a:gd name="T8" fmla="*/ 0 w 60"/>
                <a:gd name="T9" fmla="*/ 46 h 91"/>
                <a:gd name="T10" fmla="*/ 2 w 60"/>
                <a:gd name="T11" fmla="*/ 64 h 91"/>
                <a:gd name="T12" fmla="*/ 8 w 60"/>
                <a:gd name="T13" fmla="*/ 77 h 91"/>
                <a:gd name="T14" fmla="*/ 17 w 60"/>
                <a:gd name="T15" fmla="*/ 87 h 91"/>
                <a:gd name="T16" fmla="*/ 30 w 60"/>
                <a:gd name="T17" fmla="*/ 91 h 91"/>
                <a:gd name="T18" fmla="*/ 41 w 60"/>
                <a:gd name="T19" fmla="*/ 87 h 91"/>
                <a:gd name="T20" fmla="*/ 51 w 60"/>
                <a:gd name="T21" fmla="*/ 77 h 91"/>
                <a:gd name="T22" fmla="*/ 57 w 60"/>
                <a:gd name="T23" fmla="*/ 64 h 91"/>
                <a:gd name="T24" fmla="*/ 60 w 60"/>
                <a:gd name="T25" fmla="*/ 46 h 91"/>
                <a:gd name="T26" fmla="*/ 57 w 60"/>
                <a:gd name="T27" fmla="*/ 27 h 91"/>
                <a:gd name="T28" fmla="*/ 51 w 60"/>
                <a:gd name="T29" fmla="*/ 14 h 91"/>
                <a:gd name="T30" fmla="*/ 41 w 60"/>
                <a:gd name="T31" fmla="*/ 4 h 91"/>
                <a:gd name="T32" fmla="*/ 30 w 60"/>
                <a:gd name="T33" fmla="*/ 0 h 91"/>
                <a:gd name="T34" fmla="*/ 30 w 60"/>
                <a:gd name="T3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0" h="91">
                  <a:moveTo>
                    <a:pt x="30" y="0"/>
                  </a:moveTo>
                  <a:lnTo>
                    <a:pt x="17" y="4"/>
                  </a:lnTo>
                  <a:lnTo>
                    <a:pt x="8" y="14"/>
                  </a:lnTo>
                  <a:lnTo>
                    <a:pt x="2" y="27"/>
                  </a:lnTo>
                  <a:lnTo>
                    <a:pt x="0" y="46"/>
                  </a:lnTo>
                  <a:lnTo>
                    <a:pt x="2" y="64"/>
                  </a:lnTo>
                  <a:lnTo>
                    <a:pt x="8" y="77"/>
                  </a:lnTo>
                  <a:lnTo>
                    <a:pt x="17" y="87"/>
                  </a:lnTo>
                  <a:lnTo>
                    <a:pt x="30" y="91"/>
                  </a:lnTo>
                  <a:lnTo>
                    <a:pt x="41" y="87"/>
                  </a:lnTo>
                  <a:lnTo>
                    <a:pt x="51" y="77"/>
                  </a:lnTo>
                  <a:lnTo>
                    <a:pt x="57" y="64"/>
                  </a:lnTo>
                  <a:lnTo>
                    <a:pt x="60" y="46"/>
                  </a:lnTo>
                  <a:lnTo>
                    <a:pt x="57" y="27"/>
                  </a:lnTo>
                  <a:lnTo>
                    <a:pt x="51" y="14"/>
                  </a:lnTo>
                  <a:lnTo>
                    <a:pt x="41" y="4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Freeform 112"/>
            <p:cNvSpPr>
              <a:spLocks/>
            </p:cNvSpPr>
            <p:nvPr/>
          </p:nvSpPr>
          <p:spPr bwMode="auto">
            <a:xfrm>
              <a:off x="1160" y="2112"/>
              <a:ext cx="31" cy="47"/>
            </a:xfrm>
            <a:custGeom>
              <a:avLst/>
              <a:gdLst>
                <a:gd name="T0" fmla="*/ 33 w 63"/>
                <a:gd name="T1" fmla="*/ 0 h 92"/>
                <a:gd name="T2" fmla="*/ 20 w 63"/>
                <a:gd name="T3" fmla="*/ 4 h 92"/>
                <a:gd name="T4" fmla="*/ 9 w 63"/>
                <a:gd name="T5" fmla="*/ 14 h 92"/>
                <a:gd name="T6" fmla="*/ 3 w 63"/>
                <a:gd name="T7" fmla="*/ 29 h 92"/>
                <a:gd name="T8" fmla="*/ 0 w 63"/>
                <a:gd name="T9" fmla="*/ 46 h 92"/>
                <a:gd name="T10" fmla="*/ 3 w 63"/>
                <a:gd name="T11" fmla="*/ 64 h 92"/>
                <a:gd name="T12" fmla="*/ 9 w 63"/>
                <a:gd name="T13" fmla="*/ 79 h 92"/>
                <a:gd name="T14" fmla="*/ 20 w 63"/>
                <a:gd name="T15" fmla="*/ 89 h 92"/>
                <a:gd name="T16" fmla="*/ 33 w 63"/>
                <a:gd name="T17" fmla="*/ 92 h 92"/>
                <a:gd name="T18" fmla="*/ 44 w 63"/>
                <a:gd name="T19" fmla="*/ 89 h 92"/>
                <a:gd name="T20" fmla="*/ 54 w 63"/>
                <a:gd name="T21" fmla="*/ 79 h 92"/>
                <a:gd name="T22" fmla="*/ 60 w 63"/>
                <a:gd name="T23" fmla="*/ 64 h 92"/>
                <a:gd name="T24" fmla="*/ 63 w 63"/>
                <a:gd name="T25" fmla="*/ 46 h 92"/>
                <a:gd name="T26" fmla="*/ 60 w 63"/>
                <a:gd name="T27" fmla="*/ 29 h 92"/>
                <a:gd name="T28" fmla="*/ 54 w 63"/>
                <a:gd name="T29" fmla="*/ 14 h 92"/>
                <a:gd name="T30" fmla="*/ 44 w 63"/>
                <a:gd name="T31" fmla="*/ 4 h 92"/>
                <a:gd name="T32" fmla="*/ 33 w 63"/>
                <a:gd name="T33" fmla="*/ 0 h 92"/>
                <a:gd name="T34" fmla="*/ 33 w 63"/>
                <a:gd name="T3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3" h="92">
                  <a:moveTo>
                    <a:pt x="33" y="0"/>
                  </a:moveTo>
                  <a:lnTo>
                    <a:pt x="20" y="4"/>
                  </a:lnTo>
                  <a:lnTo>
                    <a:pt x="9" y="14"/>
                  </a:lnTo>
                  <a:lnTo>
                    <a:pt x="3" y="29"/>
                  </a:lnTo>
                  <a:lnTo>
                    <a:pt x="0" y="46"/>
                  </a:lnTo>
                  <a:lnTo>
                    <a:pt x="3" y="64"/>
                  </a:lnTo>
                  <a:lnTo>
                    <a:pt x="9" y="79"/>
                  </a:lnTo>
                  <a:lnTo>
                    <a:pt x="20" y="89"/>
                  </a:lnTo>
                  <a:lnTo>
                    <a:pt x="33" y="92"/>
                  </a:lnTo>
                  <a:lnTo>
                    <a:pt x="44" y="89"/>
                  </a:lnTo>
                  <a:lnTo>
                    <a:pt x="54" y="79"/>
                  </a:lnTo>
                  <a:lnTo>
                    <a:pt x="60" y="64"/>
                  </a:lnTo>
                  <a:lnTo>
                    <a:pt x="63" y="46"/>
                  </a:lnTo>
                  <a:lnTo>
                    <a:pt x="60" y="29"/>
                  </a:lnTo>
                  <a:lnTo>
                    <a:pt x="54" y="14"/>
                  </a:lnTo>
                  <a:lnTo>
                    <a:pt x="44" y="4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Freeform 113"/>
            <p:cNvSpPr>
              <a:spLocks/>
            </p:cNvSpPr>
            <p:nvPr/>
          </p:nvSpPr>
          <p:spPr bwMode="auto">
            <a:xfrm>
              <a:off x="1189" y="2142"/>
              <a:ext cx="24" cy="36"/>
            </a:xfrm>
            <a:custGeom>
              <a:avLst/>
              <a:gdLst>
                <a:gd name="T0" fmla="*/ 31 w 48"/>
                <a:gd name="T1" fmla="*/ 0 h 72"/>
                <a:gd name="T2" fmla="*/ 21 w 48"/>
                <a:gd name="T3" fmla="*/ 2 h 72"/>
                <a:gd name="T4" fmla="*/ 12 w 48"/>
                <a:gd name="T5" fmla="*/ 8 h 72"/>
                <a:gd name="T6" fmla="*/ 5 w 48"/>
                <a:gd name="T7" fmla="*/ 20 h 72"/>
                <a:gd name="T8" fmla="*/ 1 w 48"/>
                <a:gd name="T9" fmla="*/ 33 h 72"/>
                <a:gd name="T10" fmla="*/ 0 w 48"/>
                <a:gd name="T11" fmla="*/ 48 h 72"/>
                <a:gd name="T12" fmla="*/ 3 w 48"/>
                <a:gd name="T13" fmla="*/ 60 h 72"/>
                <a:gd name="T14" fmla="*/ 10 w 48"/>
                <a:gd name="T15" fmla="*/ 68 h 72"/>
                <a:gd name="T16" fmla="*/ 18 w 48"/>
                <a:gd name="T17" fmla="*/ 72 h 72"/>
                <a:gd name="T18" fmla="*/ 27 w 48"/>
                <a:gd name="T19" fmla="*/ 71 h 72"/>
                <a:gd name="T20" fmla="*/ 36 w 48"/>
                <a:gd name="T21" fmla="*/ 66 h 72"/>
                <a:gd name="T22" fmla="*/ 43 w 48"/>
                <a:gd name="T23" fmla="*/ 56 h 72"/>
                <a:gd name="T24" fmla="*/ 47 w 48"/>
                <a:gd name="T25" fmla="*/ 42 h 72"/>
                <a:gd name="T26" fmla="*/ 48 w 48"/>
                <a:gd name="T27" fmla="*/ 27 h 72"/>
                <a:gd name="T28" fmla="*/ 46 w 48"/>
                <a:gd name="T29" fmla="*/ 15 h 72"/>
                <a:gd name="T30" fmla="*/ 40 w 48"/>
                <a:gd name="T31" fmla="*/ 5 h 72"/>
                <a:gd name="T32" fmla="*/ 31 w 48"/>
                <a:gd name="T3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8" h="72">
                  <a:moveTo>
                    <a:pt x="31" y="0"/>
                  </a:moveTo>
                  <a:lnTo>
                    <a:pt x="21" y="2"/>
                  </a:lnTo>
                  <a:lnTo>
                    <a:pt x="12" y="8"/>
                  </a:lnTo>
                  <a:lnTo>
                    <a:pt x="5" y="20"/>
                  </a:lnTo>
                  <a:lnTo>
                    <a:pt x="1" y="33"/>
                  </a:lnTo>
                  <a:lnTo>
                    <a:pt x="0" y="48"/>
                  </a:lnTo>
                  <a:lnTo>
                    <a:pt x="3" y="60"/>
                  </a:lnTo>
                  <a:lnTo>
                    <a:pt x="10" y="68"/>
                  </a:lnTo>
                  <a:lnTo>
                    <a:pt x="18" y="72"/>
                  </a:lnTo>
                  <a:lnTo>
                    <a:pt x="27" y="71"/>
                  </a:lnTo>
                  <a:lnTo>
                    <a:pt x="36" y="66"/>
                  </a:lnTo>
                  <a:lnTo>
                    <a:pt x="43" y="56"/>
                  </a:lnTo>
                  <a:lnTo>
                    <a:pt x="47" y="42"/>
                  </a:lnTo>
                  <a:lnTo>
                    <a:pt x="48" y="27"/>
                  </a:lnTo>
                  <a:lnTo>
                    <a:pt x="46" y="15"/>
                  </a:lnTo>
                  <a:lnTo>
                    <a:pt x="40" y="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4" name="Text Box 100"/>
          <p:cNvSpPr txBox="1">
            <a:spLocks noChangeArrowheads="1"/>
          </p:cNvSpPr>
          <p:nvPr/>
        </p:nvSpPr>
        <p:spPr bwMode="auto">
          <a:xfrm>
            <a:off x="6934200" y="4648200"/>
            <a:ext cx="1752600" cy="42545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Final Draft!</a:t>
            </a:r>
          </a:p>
        </p:txBody>
      </p:sp>
    </p:spTree>
    <p:extLst>
      <p:ext uri="{BB962C8B-B14F-4D97-AF65-F5344CB8AC3E}">
        <p14:creationId xmlns:p14="http://schemas.microsoft.com/office/powerpoint/2010/main" val="55865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 autoUpdateAnimBg="0"/>
      <p:bldP spid="32" grpId="0" animBg="1" autoUpdateAnimBg="0"/>
      <p:bldP spid="46" grpId="0" animBg="1" autoUpdateAnimBg="0"/>
      <p:bldP spid="60" grpId="0" animBg="1" autoUpdateAnimBg="0"/>
      <p:bldP spid="74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Writing Process.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SzPct val="40000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Writing an essay takes time.  That’s why writing is often referred to as a process.  </a:t>
            </a:r>
          </a:p>
          <a:p>
            <a:pPr>
              <a:buClr>
                <a:srgbClr val="FF0000"/>
              </a:buClr>
              <a:buSzPct val="40000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Clr>
                <a:srgbClr val="FF0000"/>
              </a:buClr>
              <a:buSzPct val="40000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other words, there are several steps to go through before you have a complete essay ready to turn in for a grade.  </a:t>
            </a:r>
          </a:p>
          <a:p>
            <a:pPr>
              <a:buClr>
                <a:srgbClr val="FF0000"/>
              </a:buClr>
              <a:buSzPct val="40000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Clr>
                <a:srgbClr val="FF0000"/>
              </a:buClr>
              <a:buSzPct val="40000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this lesson we will talk about those steps.</a:t>
            </a:r>
          </a:p>
          <a:p>
            <a:pPr>
              <a:buClr>
                <a:srgbClr val="FF0000"/>
              </a:buClr>
              <a:buSzPct val="40000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Clr>
                <a:srgbClr val="FF0000"/>
              </a:buClr>
              <a:buSzPct val="40000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are: </a:t>
            </a:r>
            <a:r>
              <a:rPr lang="en-US" sz="2400" dirty="0" smtClean="0">
                <a:solidFill>
                  <a:srgbClr val="9A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Pre-Writing, </a:t>
            </a:r>
            <a:r>
              <a:rPr lang="en-US" sz="2400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Organizing, </a:t>
            </a:r>
            <a:r>
              <a:rPr lang="en-US" sz="2400" dirty="0" smtClean="0">
                <a:solidFill>
                  <a:srgbClr val="5F5F5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Drafting, </a:t>
            </a:r>
            <a:r>
              <a:rPr lang="en-US" sz="2400" dirty="0">
                <a:solidFill>
                  <a:srgbClr val="33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Revising and </a:t>
            </a:r>
            <a:r>
              <a:rPr lang="en-US" sz="2400" dirty="0" smtClean="0">
                <a:solidFill>
                  <a:srgbClr val="33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Editing, 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Handing in a Final 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Draft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ü"/>
            </a:pPr>
            <a:endParaRPr lang="en-US" sz="2400" b="1" dirty="0" smtClean="0">
              <a:solidFill>
                <a:srgbClr val="5F5F5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endParaRPr lang="en-US" sz="2400" b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ü"/>
            </a:pPr>
            <a:endParaRPr lang="en-US" sz="2400" b="1" dirty="0" smtClean="0">
              <a:solidFill>
                <a:srgbClr val="9A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79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 smtClean="0">
                <a:solidFill>
                  <a:srgbClr val="9A0000"/>
                </a:solidFill>
                <a:latin typeface="Verdana" pitchFamily="34" charset="0"/>
                <a:ea typeface="+mn-ea"/>
                <a:cs typeface="+mn-cs"/>
              </a:rPr>
              <a:t>Prewriting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Verdana"/>
              </a:rPr>
              <a:t>Prewriting literally means, “before writing.”  Before you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Verdana"/>
              </a:rPr>
              <a:t>actually begin writing your essay, you will need to do the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Verdana"/>
              </a:rPr>
              <a:t>following things: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</a:pPr>
            <a:endParaRPr lang="en-US" sz="2400" kern="0" dirty="0">
              <a:solidFill>
                <a:srgbClr val="003366"/>
              </a:solidFill>
              <a:latin typeface="Verdana"/>
            </a:endParaRPr>
          </a:p>
          <a:p>
            <a:pPr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Verdana"/>
              </a:rPr>
              <a:t>choose a topic to write on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Verdana"/>
            </a:endParaRPr>
          </a:p>
          <a:p>
            <a:pPr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Verdana"/>
              </a:rPr>
              <a:t>brainstorm or generate ideas for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Verdana"/>
              </a:rPr>
              <a:t>your topic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Verdana"/>
            </a:endParaRPr>
          </a:p>
          <a:p>
            <a:pPr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Verdana"/>
              </a:rPr>
              <a:t>focus in on central ideas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None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254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 smtClean="0">
                <a:solidFill>
                  <a:srgbClr val="003366"/>
                </a:solidFill>
                <a:latin typeface="Verdana" pitchFamily="34" charset="0"/>
                <a:ea typeface="+mn-ea"/>
                <a:cs typeface="+mn-cs"/>
              </a:rPr>
              <a:t>Organizing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4487"/>
            <a:ext cx="8229600" cy="4525963"/>
          </a:xfrm>
        </p:spPr>
        <p:txBody>
          <a:bodyPr/>
          <a:lstStyle/>
          <a:p>
            <a:pPr fontAlgn="base">
              <a:spcAft>
                <a:spcPct val="0"/>
              </a:spcAft>
              <a:buClr>
                <a:srgbClr val="9A0000"/>
              </a:buClr>
              <a:buSzPct val="75000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Making an outline can help you organize what you want to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write.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This is a rough plan for your essay and can help make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the process of writing much easier.</a:t>
            </a:r>
          </a:p>
          <a:p>
            <a:endParaRPr lang="en-US" dirty="0"/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2133600" y="3429000"/>
            <a:ext cx="4572000" cy="271145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1066800" indent="-6096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24000" indent="-6096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981200" indent="-6096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438400" indent="-6096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895600" indent="-609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352800" indent="-609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810000" indent="-609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267200" indent="-609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609600" marR="0" lvl="0" indent="-60960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Essay Outline</a:t>
            </a:r>
          </a:p>
          <a:p>
            <a:pPr marL="609600" marR="0" lvl="0" indent="-60960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Introduction	Thesis: _____________________</a:t>
            </a:r>
          </a:p>
          <a:p>
            <a:pPr marL="609600" marR="0" lvl="0" indent="-60960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romanUcPeriod" startAt="2"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Body	1. Topic Sentence: _____________</a:t>
            </a:r>
          </a:p>
          <a:p>
            <a:pPr marL="609600" marR="0" lvl="0" indent="-60960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				- supporting idea</a:t>
            </a:r>
          </a:p>
          <a:p>
            <a:pPr marL="609600" marR="0" lvl="0" indent="-60960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				- supporting idea		2.  Topic Sentence: ____________</a:t>
            </a:r>
          </a:p>
          <a:p>
            <a:pPr marL="609600" marR="0" lvl="0" indent="-60960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				- supporting idea</a:t>
            </a:r>
          </a:p>
          <a:p>
            <a:pPr marL="609600" marR="0" lvl="0" indent="-60960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				- supporting idea</a:t>
            </a:r>
          </a:p>
          <a:p>
            <a:pPr marL="609600" marR="0" lvl="0" indent="-60960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			3.  Topic Sentence: ____________</a:t>
            </a:r>
          </a:p>
          <a:p>
            <a:pPr marL="609600" marR="0" lvl="0" indent="-60960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				- supporting idea</a:t>
            </a:r>
          </a:p>
          <a:p>
            <a:pPr marL="609600" marR="0" lvl="0" indent="-60960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				- supporting idea</a:t>
            </a:r>
          </a:p>
          <a:p>
            <a:pPr marL="609600" marR="0" lvl="0" indent="-60960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romanUcPeriod" startAt="3"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Conclusion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10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 smtClean="0">
                <a:solidFill>
                  <a:srgbClr val="5F5F5F"/>
                </a:solidFill>
                <a:latin typeface="Verdana" pitchFamily="34" charset="0"/>
                <a:ea typeface="+mn-ea"/>
                <a:cs typeface="+mn-cs"/>
              </a:rPr>
              <a:t>Drafting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 fontAlgn="base">
              <a:spcAft>
                <a:spcPct val="0"/>
              </a:spcAft>
              <a:buClr>
                <a:srgbClr val="9A0000"/>
              </a:buClr>
              <a:buSzPct val="75000"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After getting ideas and making an outline of your essay,</a:t>
            </a:r>
            <a:r>
              <a:rPr kumimoji="0" lang="en-US" sz="2600" b="0" i="0" u="none" strike="noStrike" kern="0" cap="none" spc="0" normalizeH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it is time to start writing the essay. When you begin writing</a:t>
            </a:r>
            <a:r>
              <a:rPr kumimoji="0" lang="en-US" sz="2600" b="0" i="0" u="none" strike="noStrike" kern="0" cap="none" spc="0" normalizeH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your rough draft, try to remember the following guidelines. 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</a:pPr>
            <a:endParaRPr lang="en-US" sz="2600" dirty="0" smtClean="0">
              <a:solidFill>
                <a:srgbClr val="9A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</a:pPr>
            <a:r>
              <a:rPr lang="en-US" sz="2600" dirty="0" smtClean="0">
                <a:solidFill>
                  <a:srgbClr val="9A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Don’t </a:t>
            </a:r>
            <a:r>
              <a:rPr lang="en-US" sz="2600" dirty="0">
                <a:solidFill>
                  <a:srgbClr val="9A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worry about writing the ‘perfect’ </a:t>
            </a:r>
            <a:r>
              <a:rPr lang="en-US" sz="2600" dirty="0" smtClean="0">
                <a:solidFill>
                  <a:srgbClr val="9A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paper the </a:t>
            </a:r>
            <a:r>
              <a:rPr lang="en-US" sz="2600" dirty="0">
                <a:solidFill>
                  <a:srgbClr val="9A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first time.  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</a:pPr>
            <a:endParaRPr lang="en-US" sz="2600" dirty="0" smtClean="0">
              <a:solidFill>
                <a:srgbClr val="9A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</a:pPr>
            <a:r>
              <a:rPr lang="en-US" sz="2600" dirty="0" smtClean="0">
                <a:solidFill>
                  <a:srgbClr val="9A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Your </a:t>
            </a:r>
            <a:r>
              <a:rPr lang="en-US" sz="2600" dirty="0">
                <a:solidFill>
                  <a:srgbClr val="9A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goal in writing a rough draft is to develop </a:t>
            </a:r>
            <a:r>
              <a:rPr lang="en-US" sz="2600" dirty="0" smtClean="0">
                <a:solidFill>
                  <a:srgbClr val="9A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support the ideas listed in your outline.</a:t>
            </a:r>
            <a:endParaRPr lang="en-US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</a:pPr>
            <a:endParaRPr lang="en-US" sz="2600" dirty="0" smtClean="0">
              <a:solidFill>
                <a:srgbClr val="9A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</a:pPr>
            <a:r>
              <a:rPr lang="en-US" sz="2600" dirty="0" smtClean="0">
                <a:solidFill>
                  <a:srgbClr val="9A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Don’t </a:t>
            </a:r>
            <a:r>
              <a:rPr lang="en-US" sz="2600" dirty="0">
                <a:solidFill>
                  <a:srgbClr val="9A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focus on spelling and grammar as </a:t>
            </a:r>
            <a:r>
              <a:rPr lang="en-US" sz="2600" dirty="0" smtClean="0">
                <a:solidFill>
                  <a:srgbClr val="9A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you write </a:t>
            </a:r>
            <a:r>
              <a:rPr lang="en-US" sz="2600" dirty="0">
                <a:solidFill>
                  <a:srgbClr val="9A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your rough </a:t>
            </a:r>
            <a:r>
              <a:rPr lang="en-US" sz="2600" dirty="0" smtClean="0">
                <a:solidFill>
                  <a:srgbClr val="9A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draft. You </a:t>
            </a:r>
            <a:r>
              <a:rPr lang="en-US" sz="2600" dirty="0">
                <a:solidFill>
                  <a:srgbClr val="9A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can check this </a:t>
            </a:r>
            <a:r>
              <a:rPr lang="en-US" sz="2600" dirty="0" smtClean="0">
                <a:solidFill>
                  <a:srgbClr val="9A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later </a:t>
            </a:r>
            <a:r>
              <a:rPr lang="en-US" sz="2600" dirty="0">
                <a:solidFill>
                  <a:srgbClr val="9A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the writing process.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None/>
            </a:pPr>
            <a:r>
              <a:rPr lang="en-US" sz="2000" dirty="0" smtClean="0">
                <a:solidFill>
                  <a:srgbClr val="9A0000"/>
                </a:solidFill>
                <a:latin typeface="Verdana" pitchFamily="34" charset="0"/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62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u="sng" dirty="0">
                <a:solidFill>
                  <a:srgbClr val="336699"/>
                </a:solidFill>
                <a:ea typeface="+mn-ea"/>
                <a:cs typeface="+mn-cs"/>
              </a:rPr>
              <a:t>Revising and </a:t>
            </a:r>
            <a:r>
              <a:rPr lang="en-US" u="sng" dirty="0" smtClean="0">
                <a:solidFill>
                  <a:srgbClr val="336699"/>
                </a:solidFill>
                <a:ea typeface="+mn-ea"/>
                <a:cs typeface="+mn-cs"/>
              </a:rPr>
              <a:t>Editing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ea typeface="+mn-ea"/>
                <a:cs typeface="+mn-cs"/>
              </a:rPr>
              <a:t>After you write your first draft, go back over it and look for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ea typeface="+mn-ea"/>
                <a:cs typeface="+mn-cs"/>
              </a:rPr>
              <a:t>ways to improve your essay in content and organization.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ea typeface="+mn-ea"/>
                <a:cs typeface="+mn-cs"/>
              </a:rPr>
              <a:t>This step is called revision.  After you revise for content and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ea typeface="+mn-ea"/>
                <a:cs typeface="+mn-cs"/>
              </a:rPr>
              <a:t>organization, begin editing your draft for spelling, grammar,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ea typeface="+mn-ea"/>
                <a:cs typeface="+mn-cs"/>
              </a:rPr>
              <a:t>punctuation, and sentence structure errors.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None/>
            </a:pPr>
            <a:endParaRPr lang="en-US" sz="2000" kern="0" dirty="0">
              <a:solidFill>
                <a:srgbClr val="003366"/>
              </a:solidFill>
              <a:latin typeface="Verdana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None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None/>
            </a:pPr>
            <a:endParaRPr lang="en-US" sz="2000" kern="0" dirty="0">
              <a:solidFill>
                <a:srgbClr val="003366"/>
              </a:solidFill>
              <a:latin typeface="Verdana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None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None/>
            </a:pPr>
            <a:endParaRPr lang="en-US" sz="2000" kern="0" dirty="0">
              <a:solidFill>
                <a:srgbClr val="003366"/>
              </a:solidFill>
              <a:latin typeface="Verdana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None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None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</a:p>
          <a:p>
            <a:endParaRPr lang="en-US" dirty="0"/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1828800" y="3429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9A0000"/>
                </a:solidFill>
                <a:effectLst/>
                <a:uLnTx/>
                <a:uFillTx/>
              </a:rPr>
              <a:t>Revision</a:t>
            </a:r>
          </a:p>
        </p:txBody>
      </p:sp>
      <p:sp>
        <p:nvSpPr>
          <p:cNvPr id="5" name="AutoShape 22"/>
          <p:cNvSpPr>
            <a:spLocks noChangeArrowheads="1"/>
          </p:cNvSpPr>
          <p:nvPr/>
        </p:nvSpPr>
        <p:spPr bwMode="auto">
          <a:xfrm>
            <a:off x="2057400" y="4038600"/>
            <a:ext cx="1447800" cy="16002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9A0000"/>
                </a:solidFill>
                <a:effectLst/>
                <a:uLnTx/>
                <a:uFillTx/>
              </a:rPr>
              <a:t>Content and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9A0000"/>
                </a:solidFill>
                <a:effectLst/>
                <a:uLnTx/>
                <a:uFillTx/>
              </a:rPr>
              <a:t>Organization</a:t>
            </a:r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4953000" y="3429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rPr>
              <a:t>Editing</a:t>
            </a:r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5181600" y="4038600"/>
            <a:ext cx="1447800" cy="16002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rPr>
              <a:t>Spelling,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rPr>
              <a:t>Grammar,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rPr>
              <a:t>Punctuation,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79493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Verdana" pitchFamily="34" charset="0"/>
                <a:ea typeface="+mn-ea"/>
                <a:cs typeface="+mn-cs"/>
              </a:rPr>
              <a:t>The Final 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  <a:ea typeface="+mn-ea"/>
                <a:cs typeface="+mn-cs"/>
              </a:rPr>
              <a:t>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The last step is creating and turning in your essay to be graded.  Look at the guidelines below for turning in the final draft of your essay.</a:t>
            </a:r>
          </a:p>
          <a:p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None/>
            </a:pPr>
            <a:r>
              <a:rPr lang="en-US" sz="2000" b="1" dirty="0">
                <a:solidFill>
                  <a:srgbClr val="003366"/>
                </a:solidFill>
                <a:latin typeface="Verdana" pitchFamily="34" charset="0"/>
                <a:sym typeface="Wingdings 2" pitchFamily="18" charset="2"/>
              </a:rPr>
              <a:t>  </a:t>
            </a:r>
            <a:r>
              <a:rPr lang="en-US" sz="2000" b="1" dirty="0" smtClean="0">
                <a:solidFill>
                  <a:srgbClr val="9A0000"/>
                </a:solidFill>
                <a:latin typeface="Verdana" pitchFamily="34" charset="0"/>
              </a:rPr>
              <a:t>word-processed </a:t>
            </a:r>
            <a:r>
              <a:rPr lang="en-US" sz="2000" b="1" smtClean="0">
                <a:solidFill>
                  <a:srgbClr val="9A0000"/>
                </a:solidFill>
                <a:latin typeface="Verdana" pitchFamily="34" charset="0"/>
              </a:rPr>
              <a:t>(typed)</a:t>
            </a:r>
            <a:endParaRPr lang="en-US" sz="2000" b="1" dirty="0">
              <a:solidFill>
                <a:srgbClr val="9A0000"/>
              </a:solidFill>
              <a:latin typeface="Verdana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None/>
            </a:pPr>
            <a:r>
              <a:rPr lang="en-US" sz="2000" b="1" dirty="0" smtClean="0">
                <a:solidFill>
                  <a:srgbClr val="003366"/>
                </a:solidFill>
                <a:latin typeface="Verdana" pitchFamily="34" charset="0"/>
                <a:sym typeface="Wingdings 2" pitchFamily="18" charset="2"/>
              </a:rPr>
              <a:t></a:t>
            </a:r>
            <a:r>
              <a:rPr lang="en-US" sz="2000" dirty="0" smtClean="0">
                <a:solidFill>
                  <a:srgbClr val="003366"/>
                </a:solidFill>
                <a:latin typeface="Verdana" pitchFamily="34" charset="0"/>
              </a:rPr>
              <a:t>  </a:t>
            </a:r>
            <a:r>
              <a:rPr lang="en-US" sz="2000" b="1" dirty="0" smtClean="0">
                <a:solidFill>
                  <a:srgbClr val="9A0000"/>
                </a:solidFill>
                <a:latin typeface="Verdana" pitchFamily="34" charset="0"/>
              </a:rPr>
              <a:t>all </a:t>
            </a:r>
            <a:r>
              <a:rPr lang="en-US" sz="2000" b="1" dirty="0">
                <a:solidFill>
                  <a:srgbClr val="9A0000"/>
                </a:solidFill>
                <a:latin typeface="Verdana" pitchFamily="34" charset="0"/>
              </a:rPr>
              <a:t>new paragraphs indented five </a:t>
            </a:r>
            <a:r>
              <a:rPr lang="en-US" sz="2000" b="1" dirty="0" smtClean="0">
                <a:solidFill>
                  <a:srgbClr val="9A0000"/>
                </a:solidFill>
                <a:latin typeface="Verdana" pitchFamily="34" charset="0"/>
              </a:rPr>
              <a:t>spaces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None/>
            </a:pPr>
            <a:r>
              <a:rPr lang="en-US" sz="2000" b="1" dirty="0">
                <a:solidFill>
                  <a:srgbClr val="003366"/>
                </a:solidFill>
                <a:latin typeface="Verdana" pitchFamily="34" charset="0"/>
                <a:sym typeface="Wingdings 2" pitchFamily="18" charset="2"/>
              </a:rPr>
              <a:t></a:t>
            </a:r>
            <a:r>
              <a:rPr lang="en-US" sz="2000" b="1" dirty="0">
                <a:solidFill>
                  <a:srgbClr val="003366"/>
                </a:solidFill>
                <a:latin typeface="Verdana" pitchFamily="34" charset="0"/>
              </a:rPr>
              <a:t>  </a:t>
            </a:r>
            <a:r>
              <a:rPr lang="en-US" sz="2000" b="1" dirty="0">
                <a:solidFill>
                  <a:srgbClr val="9A0000"/>
                </a:solidFill>
                <a:latin typeface="Verdana" pitchFamily="34" charset="0"/>
              </a:rPr>
              <a:t>8 ½ by 11 inch white paper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None/>
            </a:pPr>
            <a:r>
              <a:rPr lang="en-US" sz="2000" b="1" dirty="0">
                <a:solidFill>
                  <a:srgbClr val="003366"/>
                </a:solidFill>
                <a:latin typeface="Verdana" pitchFamily="34" charset="0"/>
                <a:sym typeface="Wingdings 2" pitchFamily="18" charset="2"/>
              </a:rPr>
              <a:t></a:t>
            </a:r>
            <a:r>
              <a:rPr lang="en-US" sz="2000" b="1" dirty="0">
                <a:solidFill>
                  <a:srgbClr val="003366"/>
                </a:solidFill>
                <a:latin typeface="Verdana" pitchFamily="34" charset="0"/>
              </a:rPr>
              <a:t>  </a:t>
            </a:r>
            <a:r>
              <a:rPr lang="en-US" sz="2000" b="1" dirty="0">
                <a:solidFill>
                  <a:srgbClr val="9A0000"/>
                </a:solidFill>
                <a:latin typeface="Verdana" pitchFamily="34" charset="0"/>
              </a:rPr>
              <a:t>double spaced, size 12 font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None/>
            </a:pPr>
            <a:r>
              <a:rPr lang="en-US" sz="2000" b="1" dirty="0">
                <a:solidFill>
                  <a:srgbClr val="003366"/>
                </a:solidFill>
                <a:latin typeface="Verdana" pitchFamily="34" charset="0"/>
                <a:sym typeface="Wingdings 2" pitchFamily="18" charset="2"/>
              </a:rPr>
              <a:t></a:t>
            </a:r>
            <a:r>
              <a:rPr lang="en-US" sz="2000" dirty="0">
                <a:solidFill>
                  <a:srgbClr val="003366"/>
                </a:solidFill>
                <a:latin typeface="Verdana" pitchFamily="34" charset="0"/>
              </a:rPr>
              <a:t>  </a:t>
            </a:r>
            <a:r>
              <a:rPr lang="en-US" sz="2000" b="1" dirty="0">
                <a:solidFill>
                  <a:srgbClr val="9A0000"/>
                </a:solidFill>
                <a:latin typeface="Verdana" pitchFamily="34" charset="0"/>
              </a:rPr>
              <a:t>one inch margins on all sides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None/>
            </a:pPr>
            <a:endParaRPr lang="en-US" sz="2000" b="1" dirty="0">
              <a:solidFill>
                <a:srgbClr val="9A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06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411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Writing Process</vt:lpstr>
      <vt:lpstr>The Steps Involved in Writing an Essay</vt:lpstr>
      <vt:lpstr>What is a Writing Process.</vt:lpstr>
      <vt:lpstr>Prewriting</vt:lpstr>
      <vt:lpstr>Organizing</vt:lpstr>
      <vt:lpstr>Drafting</vt:lpstr>
      <vt:lpstr>Revising and Editing</vt:lpstr>
      <vt:lpstr>The Final Draft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Writing Process</dc:title>
  <dc:creator>Thor</dc:creator>
  <cp:lastModifiedBy>Thor</cp:lastModifiedBy>
  <cp:revision>5</cp:revision>
  <dcterms:created xsi:type="dcterms:W3CDTF">2012-12-09T21:48:39Z</dcterms:created>
  <dcterms:modified xsi:type="dcterms:W3CDTF">2012-12-09T22:28:58Z</dcterms:modified>
</cp:coreProperties>
</file>